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721" autoAdjust="0"/>
  </p:normalViewPr>
  <p:slideViewPr>
    <p:cSldViewPr snapToGrid="0">
      <p:cViewPr varScale="1">
        <p:scale>
          <a:sx n="56" d="100"/>
          <a:sy n="56" d="100"/>
        </p:scale>
        <p:origin x="1038" y="66"/>
      </p:cViewPr>
      <p:guideLst/>
    </p:cSldViewPr>
  </p:slideViewPr>
  <p:notesTextViewPr>
    <p:cViewPr>
      <p:scale>
        <a:sx n="1" d="1"/>
        <a:sy n="1" d="1"/>
      </p:scale>
      <p:origin x="0" y="-112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980D4F-6E30-4F09-9D69-A111DCB1FFEF}" type="doc">
      <dgm:prSet loTypeId="urn:microsoft.com/office/officeart/2005/8/layout/StepDownProcess" loCatId="process" qsTypeId="urn:microsoft.com/office/officeart/2005/8/quickstyle/simple1" qsCatId="simple" csTypeId="urn:microsoft.com/office/officeart/2005/8/colors/colorful2" csCatId="colorful" phldr="1"/>
      <dgm:spPr/>
      <dgm:t>
        <a:bodyPr/>
        <a:lstStyle/>
        <a:p>
          <a:endParaRPr lang="en-US"/>
        </a:p>
      </dgm:t>
    </dgm:pt>
    <dgm:pt modelId="{4EC1508C-7AF4-4D04-A3A1-7E647B0027A4}">
      <dgm:prSet phldrT="[Text]"/>
      <dgm:spPr/>
      <dgm:t>
        <a:bodyPr/>
        <a:lstStyle/>
        <a:p>
          <a:r>
            <a:rPr lang="en-US" dirty="0" smtClean="0"/>
            <a:t>Stakeholder Input</a:t>
          </a:r>
          <a:endParaRPr lang="en-US" dirty="0"/>
        </a:p>
      </dgm:t>
    </dgm:pt>
    <dgm:pt modelId="{4A861C31-18D8-4990-9A69-669518C08CEE}" type="parTrans" cxnId="{8457AE22-86AF-4E8A-8EE7-BF9412F897D1}">
      <dgm:prSet/>
      <dgm:spPr/>
      <dgm:t>
        <a:bodyPr/>
        <a:lstStyle/>
        <a:p>
          <a:endParaRPr lang="en-US"/>
        </a:p>
      </dgm:t>
    </dgm:pt>
    <dgm:pt modelId="{94535DBE-0590-4C8D-9FB4-DE27C4B9AB80}" type="sibTrans" cxnId="{8457AE22-86AF-4E8A-8EE7-BF9412F897D1}">
      <dgm:prSet/>
      <dgm:spPr/>
      <dgm:t>
        <a:bodyPr/>
        <a:lstStyle/>
        <a:p>
          <a:endParaRPr lang="en-US"/>
        </a:p>
      </dgm:t>
    </dgm:pt>
    <dgm:pt modelId="{246EE55C-8E7E-499E-9AF9-B773A61DF0B6}">
      <dgm:prSet phldrT="[Text]"/>
      <dgm:spPr/>
      <dgm:t>
        <a:bodyPr/>
        <a:lstStyle/>
        <a:p>
          <a:r>
            <a:rPr lang="en-US" dirty="0" smtClean="0"/>
            <a:t>Surveys</a:t>
          </a:r>
          <a:endParaRPr lang="en-US" dirty="0"/>
        </a:p>
      </dgm:t>
    </dgm:pt>
    <dgm:pt modelId="{2BAEED60-6035-4258-9AAB-55C297332CC4}" type="parTrans" cxnId="{F31AB0F0-68C4-4E25-BBB5-6F7367B89F7C}">
      <dgm:prSet/>
      <dgm:spPr/>
      <dgm:t>
        <a:bodyPr/>
        <a:lstStyle/>
        <a:p>
          <a:endParaRPr lang="en-US"/>
        </a:p>
      </dgm:t>
    </dgm:pt>
    <dgm:pt modelId="{BF042095-C3B1-489F-81B3-3B833C668F4F}" type="sibTrans" cxnId="{F31AB0F0-68C4-4E25-BBB5-6F7367B89F7C}">
      <dgm:prSet/>
      <dgm:spPr/>
      <dgm:t>
        <a:bodyPr/>
        <a:lstStyle/>
        <a:p>
          <a:endParaRPr lang="en-US"/>
        </a:p>
      </dgm:t>
    </dgm:pt>
    <dgm:pt modelId="{52C24661-CFE5-4C50-8F7E-6A7201DBEBD3}">
      <dgm:prSet phldrT="[Text]"/>
      <dgm:spPr/>
      <dgm:t>
        <a:bodyPr/>
        <a:lstStyle/>
        <a:p>
          <a:r>
            <a:rPr lang="en-US" dirty="0" smtClean="0"/>
            <a:t>Conduct SWOT Analysis</a:t>
          </a:r>
          <a:endParaRPr lang="en-US" dirty="0"/>
        </a:p>
      </dgm:t>
    </dgm:pt>
    <dgm:pt modelId="{B146C50E-1C5E-466A-A2BA-F23E3811A622}" type="parTrans" cxnId="{F2C03039-502C-4CE8-BFE7-1B5D98802E30}">
      <dgm:prSet/>
      <dgm:spPr/>
      <dgm:t>
        <a:bodyPr/>
        <a:lstStyle/>
        <a:p>
          <a:endParaRPr lang="en-US"/>
        </a:p>
      </dgm:t>
    </dgm:pt>
    <dgm:pt modelId="{F56F62EF-B1BD-4F1A-902E-D0DE94C6BAC0}" type="sibTrans" cxnId="{F2C03039-502C-4CE8-BFE7-1B5D98802E30}">
      <dgm:prSet/>
      <dgm:spPr/>
      <dgm:t>
        <a:bodyPr/>
        <a:lstStyle/>
        <a:p>
          <a:endParaRPr lang="en-US"/>
        </a:p>
      </dgm:t>
    </dgm:pt>
    <dgm:pt modelId="{7B8291A6-1B89-4119-B3C7-94F84D7F064E}">
      <dgm:prSet phldrT="[Text]"/>
      <dgm:spPr/>
      <dgm:t>
        <a:bodyPr/>
        <a:lstStyle/>
        <a:p>
          <a:r>
            <a:rPr lang="en-US" dirty="0" smtClean="0"/>
            <a:t>Consider each element objectively without bias</a:t>
          </a:r>
          <a:endParaRPr lang="en-US" dirty="0"/>
        </a:p>
      </dgm:t>
    </dgm:pt>
    <dgm:pt modelId="{C1411108-4918-4D6F-8893-31B78F135BD7}" type="parTrans" cxnId="{7C3BAF61-3F07-4071-9D83-1DD476273FA5}">
      <dgm:prSet/>
      <dgm:spPr/>
      <dgm:t>
        <a:bodyPr/>
        <a:lstStyle/>
        <a:p>
          <a:endParaRPr lang="en-US"/>
        </a:p>
      </dgm:t>
    </dgm:pt>
    <dgm:pt modelId="{18086140-C93B-4BDF-BEEC-040721E2992E}" type="sibTrans" cxnId="{7C3BAF61-3F07-4071-9D83-1DD476273FA5}">
      <dgm:prSet/>
      <dgm:spPr/>
      <dgm:t>
        <a:bodyPr/>
        <a:lstStyle/>
        <a:p>
          <a:endParaRPr lang="en-US"/>
        </a:p>
      </dgm:t>
    </dgm:pt>
    <dgm:pt modelId="{F33553C9-CCA6-4F00-908F-BE2FFB97577E}">
      <dgm:prSet phldrT="[Text]"/>
      <dgm:spPr/>
      <dgm:t>
        <a:bodyPr/>
        <a:lstStyle/>
        <a:p>
          <a:r>
            <a:rPr lang="en-US" dirty="0" smtClean="0"/>
            <a:t>Review Stakeholder Input</a:t>
          </a:r>
          <a:endParaRPr lang="en-US" dirty="0"/>
        </a:p>
      </dgm:t>
    </dgm:pt>
    <dgm:pt modelId="{FB554CE1-01FE-49BD-9349-D195F0FAAF34}" type="parTrans" cxnId="{CBA3B558-9B3B-4DE5-80A7-078566E87032}">
      <dgm:prSet/>
      <dgm:spPr/>
      <dgm:t>
        <a:bodyPr/>
        <a:lstStyle/>
        <a:p>
          <a:endParaRPr lang="en-US"/>
        </a:p>
      </dgm:t>
    </dgm:pt>
    <dgm:pt modelId="{E595B62A-A3FD-46D8-B119-5A865A59CEB6}" type="sibTrans" cxnId="{CBA3B558-9B3B-4DE5-80A7-078566E87032}">
      <dgm:prSet/>
      <dgm:spPr/>
      <dgm:t>
        <a:bodyPr/>
        <a:lstStyle/>
        <a:p>
          <a:endParaRPr lang="en-US"/>
        </a:p>
      </dgm:t>
    </dgm:pt>
    <dgm:pt modelId="{4D3843C0-76AF-4CFF-9B49-5BAAFB36145D}">
      <dgm:prSet phldrT="[Text]"/>
      <dgm:spPr/>
      <dgm:t>
        <a:bodyPr/>
        <a:lstStyle/>
        <a:p>
          <a:r>
            <a:rPr lang="en-US" dirty="0" smtClean="0"/>
            <a:t>Develop statement about key findings</a:t>
          </a:r>
          <a:endParaRPr lang="en-US" dirty="0"/>
        </a:p>
      </dgm:t>
    </dgm:pt>
    <dgm:pt modelId="{D969AE0D-07A8-4D93-9B5A-D5F97A435FB6}" type="parTrans" cxnId="{BC952228-9C52-4EBB-9FE6-3AD29876A0CE}">
      <dgm:prSet/>
      <dgm:spPr/>
      <dgm:t>
        <a:bodyPr/>
        <a:lstStyle/>
        <a:p>
          <a:endParaRPr lang="en-US"/>
        </a:p>
      </dgm:t>
    </dgm:pt>
    <dgm:pt modelId="{90218B9C-34B8-4E94-B0D4-29CA3FA385A6}" type="sibTrans" cxnId="{BC952228-9C52-4EBB-9FE6-3AD29876A0CE}">
      <dgm:prSet/>
      <dgm:spPr/>
      <dgm:t>
        <a:bodyPr/>
        <a:lstStyle/>
        <a:p>
          <a:endParaRPr lang="en-US"/>
        </a:p>
      </dgm:t>
    </dgm:pt>
    <dgm:pt modelId="{4E31C0FC-A43B-4DA3-8C06-35AF2E8D9860}">
      <dgm:prSet phldrT="[Text]"/>
      <dgm:spPr/>
      <dgm:t>
        <a:bodyPr/>
        <a:lstStyle/>
        <a:p>
          <a:r>
            <a:rPr lang="en-US" dirty="0" smtClean="0"/>
            <a:t>Define Strategic Alternatives</a:t>
          </a:r>
          <a:endParaRPr lang="en-US" dirty="0"/>
        </a:p>
      </dgm:t>
    </dgm:pt>
    <dgm:pt modelId="{A7E62538-C9C8-40DA-92E4-A40B83A99E0E}" type="parTrans" cxnId="{35DA2296-0237-4112-A3DF-4B8303E9A970}">
      <dgm:prSet/>
      <dgm:spPr/>
      <dgm:t>
        <a:bodyPr/>
        <a:lstStyle/>
        <a:p>
          <a:endParaRPr lang="en-US"/>
        </a:p>
      </dgm:t>
    </dgm:pt>
    <dgm:pt modelId="{E86C2536-F230-448E-812B-E7392C3ECB46}" type="sibTrans" cxnId="{35DA2296-0237-4112-A3DF-4B8303E9A970}">
      <dgm:prSet/>
      <dgm:spPr/>
      <dgm:t>
        <a:bodyPr/>
        <a:lstStyle/>
        <a:p>
          <a:endParaRPr lang="en-US"/>
        </a:p>
      </dgm:t>
    </dgm:pt>
    <dgm:pt modelId="{D096CEAD-E06D-479B-8080-51A797C6441E}">
      <dgm:prSet phldrT="[Text]"/>
      <dgm:spPr/>
      <dgm:t>
        <a:bodyPr/>
        <a:lstStyle/>
        <a:p>
          <a:r>
            <a:rPr lang="en-US" dirty="0" smtClean="0"/>
            <a:t>Select Strategy</a:t>
          </a:r>
          <a:endParaRPr lang="en-US" dirty="0"/>
        </a:p>
      </dgm:t>
    </dgm:pt>
    <dgm:pt modelId="{E01A1C66-E584-4174-B5E2-CA24E9555F2A}" type="parTrans" cxnId="{EAE75AC4-ECC8-436A-BB93-32C1B59AF107}">
      <dgm:prSet/>
      <dgm:spPr/>
      <dgm:t>
        <a:bodyPr/>
        <a:lstStyle/>
        <a:p>
          <a:endParaRPr lang="en-US"/>
        </a:p>
      </dgm:t>
    </dgm:pt>
    <dgm:pt modelId="{745B5DC4-A2F9-4A11-B14B-79841C0B85B1}" type="sibTrans" cxnId="{EAE75AC4-ECC8-436A-BB93-32C1B59AF107}">
      <dgm:prSet/>
      <dgm:spPr/>
      <dgm:t>
        <a:bodyPr/>
        <a:lstStyle/>
        <a:p>
          <a:endParaRPr lang="en-US"/>
        </a:p>
      </dgm:t>
    </dgm:pt>
    <dgm:pt modelId="{DB17ADEB-7BE7-4962-B9D6-3F1FAF1987A8}">
      <dgm:prSet phldrT="[Text]"/>
      <dgm:spPr/>
      <dgm:t>
        <a:bodyPr/>
        <a:lstStyle/>
        <a:p>
          <a:r>
            <a:rPr lang="en-US" dirty="0" smtClean="0"/>
            <a:t>Communication with Stakeholders</a:t>
          </a:r>
          <a:endParaRPr lang="en-US" dirty="0"/>
        </a:p>
      </dgm:t>
    </dgm:pt>
    <dgm:pt modelId="{304C66B1-6029-4620-8D32-FC61BA203466}" type="parTrans" cxnId="{D9A75064-F03B-4E4C-B53A-80E2F2F04ADF}">
      <dgm:prSet/>
      <dgm:spPr/>
      <dgm:t>
        <a:bodyPr/>
        <a:lstStyle/>
        <a:p>
          <a:endParaRPr lang="en-US"/>
        </a:p>
      </dgm:t>
    </dgm:pt>
    <dgm:pt modelId="{5F39EA76-A71D-4203-9F4A-306A082F288D}" type="sibTrans" cxnId="{D9A75064-F03B-4E4C-B53A-80E2F2F04ADF}">
      <dgm:prSet/>
      <dgm:spPr/>
      <dgm:t>
        <a:bodyPr/>
        <a:lstStyle/>
        <a:p>
          <a:endParaRPr lang="en-US"/>
        </a:p>
      </dgm:t>
    </dgm:pt>
    <dgm:pt modelId="{0B3DF5AF-691D-4A95-993A-D6BD6BAB8A27}">
      <dgm:prSet phldrT="[Text]"/>
      <dgm:spPr/>
      <dgm:t>
        <a:bodyPr/>
        <a:lstStyle/>
        <a:p>
          <a:r>
            <a:rPr lang="en-US" dirty="0" smtClean="0"/>
            <a:t>Market Data</a:t>
          </a:r>
          <a:endParaRPr lang="en-US" dirty="0"/>
        </a:p>
      </dgm:t>
    </dgm:pt>
    <dgm:pt modelId="{56E2CF65-5AD5-4220-B1A2-AC9913E5D361}" type="parTrans" cxnId="{F04CD904-D354-45E7-A418-FC7585A6D631}">
      <dgm:prSet/>
      <dgm:spPr/>
      <dgm:t>
        <a:bodyPr/>
        <a:lstStyle/>
        <a:p>
          <a:endParaRPr lang="en-US"/>
        </a:p>
      </dgm:t>
    </dgm:pt>
    <dgm:pt modelId="{ED80976F-F898-4FF0-B3A6-E6F085F33C36}" type="sibTrans" cxnId="{F04CD904-D354-45E7-A418-FC7585A6D631}">
      <dgm:prSet/>
      <dgm:spPr/>
      <dgm:t>
        <a:bodyPr/>
        <a:lstStyle/>
        <a:p>
          <a:endParaRPr lang="en-US"/>
        </a:p>
      </dgm:t>
    </dgm:pt>
    <dgm:pt modelId="{DC379252-99E2-48E2-BB98-0CA57A5598CA}">
      <dgm:prSet phldrT="[Text]"/>
      <dgm:spPr/>
      <dgm:t>
        <a:bodyPr/>
        <a:lstStyle/>
        <a:p>
          <a:r>
            <a:rPr lang="en-US" dirty="0" smtClean="0"/>
            <a:t>Competitor Information</a:t>
          </a:r>
          <a:endParaRPr lang="en-US" dirty="0"/>
        </a:p>
      </dgm:t>
    </dgm:pt>
    <dgm:pt modelId="{2C45A843-DAB9-43C2-A4A2-8BA82AFEC60F}" type="parTrans" cxnId="{14663FB2-75E9-4E4C-AD08-21A52E7C422D}">
      <dgm:prSet/>
      <dgm:spPr/>
      <dgm:t>
        <a:bodyPr/>
        <a:lstStyle/>
        <a:p>
          <a:endParaRPr lang="en-US"/>
        </a:p>
      </dgm:t>
    </dgm:pt>
    <dgm:pt modelId="{1C3607F9-608B-4F93-B798-BAC77088B9B5}" type="sibTrans" cxnId="{14663FB2-75E9-4E4C-AD08-21A52E7C422D}">
      <dgm:prSet/>
      <dgm:spPr/>
      <dgm:t>
        <a:bodyPr/>
        <a:lstStyle/>
        <a:p>
          <a:endParaRPr lang="en-US"/>
        </a:p>
      </dgm:t>
    </dgm:pt>
    <dgm:pt modelId="{D4F018CC-8D4B-4488-AE76-A6BAE80E019F}">
      <dgm:prSet phldrT="[Text]"/>
      <dgm:spPr/>
      <dgm:t>
        <a:bodyPr/>
        <a:lstStyle/>
        <a:p>
          <a:r>
            <a:rPr lang="en-US" dirty="0" smtClean="0"/>
            <a:t>Regulation</a:t>
          </a:r>
          <a:endParaRPr lang="en-US" dirty="0"/>
        </a:p>
      </dgm:t>
    </dgm:pt>
    <dgm:pt modelId="{0AECE1F4-89FC-44F4-B916-A0BF98BF3CEA}" type="parTrans" cxnId="{74249A93-276B-4F60-B08E-A5CA488B5E7E}">
      <dgm:prSet/>
      <dgm:spPr/>
      <dgm:t>
        <a:bodyPr/>
        <a:lstStyle/>
        <a:p>
          <a:endParaRPr lang="en-US"/>
        </a:p>
      </dgm:t>
    </dgm:pt>
    <dgm:pt modelId="{B99A542D-0CD9-460C-BABE-FBFC478B2280}" type="sibTrans" cxnId="{74249A93-276B-4F60-B08E-A5CA488B5E7E}">
      <dgm:prSet/>
      <dgm:spPr/>
      <dgm:t>
        <a:bodyPr/>
        <a:lstStyle/>
        <a:p>
          <a:endParaRPr lang="en-US"/>
        </a:p>
      </dgm:t>
    </dgm:pt>
    <dgm:pt modelId="{F74221FA-CEDB-4F4E-8FDA-0637F92EDDC3}">
      <dgm:prSet phldrT="[Text]"/>
      <dgm:spPr/>
      <dgm:t>
        <a:bodyPr/>
        <a:lstStyle/>
        <a:p>
          <a:r>
            <a:rPr lang="en-US" dirty="0" smtClean="0"/>
            <a:t>Confirm what you have heard and observed</a:t>
          </a:r>
          <a:endParaRPr lang="en-US" dirty="0"/>
        </a:p>
      </dgm:t>
    </dgm:pt>
    <dgm:pt modelId="{A1C3A186-8F2A-48D5-8E94-7EFDF1058B61}" type="parTrans" cxnId="{AD70C417-21E7-4821-B75A-ACFFB6FAF491}">
      <dgm:prSet/>
      <dgm:spPr/>
      <dgm:t>
        <a:bodyPr/>
        <a:lstStyle/>
        <a:p>
          <a:endParaRPr lang="en-US"/>
        </a:p>
      </dgm:t>
    </dgm:pt>
    <dgm:pt modelId="{5DF4E73E-9C4B-4039-A456-B44A4AE6E8AD}" type="sibTrans" cxnId="{AD70C417-21E7-4821-B75A-ACFFB6FAF491}">
      <dgm:prSet/>
      <dgm:spPr/>
      <dgm:t>
        <a:bodyPr/>
        <a:lstStyle/>
        <a:p>
          <a:endParaRPr lang="en-US"/>
        </a:p>
      </dgm:t>
    </dgm:pt>
    <dgm:pt modelId="{83DF366C-9AC5-49D8-81B5-4B88D68B005C}">
      <dgm:prSet phldrT="[Text]"/>
      <dgm:spPr/>
      <dgm:t>
        <a:bodyPr/>
        <a:lstStyle/>
        <a:p>
          <a:r>
            <a:rPr lang="en-US" dirty="0" smtClean="0"/>
            <a:t>What is our goal?</a:t>
          </a:r>
          <a:endParaRPr lang="en-US" dirty="0"/>
        </a:p>
      </dgm:t>
    </dgm:pt>
    <dgm:pt modelId="{44142932-F3D1-4FB0-9575-4630E019EBBB}" type="parTrans" cxnId="{7E288F97-17E1-4E1C-96CC-B38483876F92}">
      <dgm:prSet/>
      <dgm:spPr/>
      <dgm:t>
        <a:bodyPr/>
        <a:lstStyle/>
        <a:p>
          <a:endParaRPr lang="en-US"/>
        </a:p>
      </dgm:t>
    </dgm:pt>
    <dgm:pt modelId="{CA6AF910-9D44-447C-B06B-71D8AA4D5D9D}" type="sibTrans" cxnId="{7E288F97-17E1-4E1C-96CC-B38483876F92}">
      <dgm:prSet/>
      <dgm:spPr/>
      <dgm:t>
        <a:bodyPr/>
        <a:lstStyle/>
        <a:p>
          <a:endParaRPr lang="en-US"/>
        </a:p>
      </dgm:t>
    </dgm:pt>
    <dgm:pt modelId="{930EFCA8-2FC3-4027-900F-1C5946E2784B}">
      <dgm:prSet phldrT="[Text]"/>
      <dgm:spPr/>
      <dgm:t>
        <a:bodyPr/>
        <a:lstStyle/>
        <a:p>
          <a:r>
            <a:rPr lang="en-US" dirty="0" smtClean="0"/>
            <a:t>What can we do?</a:t>
          </a:r>
          <a:endParaRPr lang="en-US" dirty="0"/>
        </a:p>
      </dgm:t>
    </dgm:pt>
    <dgm:pt modelId="{E4AAE846-0F5A-4B05-A434-EA430A9C5F84}" type="parTrans" cxnId="{8B9B0BAF-0B8D-4D91-A91F-221534AD7431}">
      <dgm:prSet/>
      <dgm:spPr/>
      <dgm:t>
        <a:bodyPr/>
        <a:lstStyle/>
        <a:p>
          <a:endParaRPr lang="en-US"/>
        </a:p>
      </dgm:t>
    </dgm:pt>
    <dgm:pt modelId="{A9B2505F-9ADD-4474-ADFC-F48B53609EA8}" type="sibTrans" cxnId="{8B9B0BAF-0B8D-4D91-A91F-221534AD7431}">
      <dgm:prSet/>
      <dgm:spPr/>
      <dgm:t>
        <a:bodyPr/>
        <a:lstStyle/>
        <a:p>
          <a:endParaRPr lang="en-US"/>
        </a:p>
      </dgm:t>
    </dgm:pt>
    <dgm:pt modelId="{110FBFD2-0D5B-4113-9759-3FE1CB217772}">
      <dgm:prSet phldrT="[Text]"/>
      <dgm:spPr/>
      <dgm:t>
        <a:bodyPr/>
        <a:lstStyle/>
        <a:p>
          <a:r>
            <a:rPr lang="en-US" dirty="0" smtClean="0"/>
            <a:t>Does it fit our mission?</a:t>
          </a:r>
          <a:endParaRPr lang="en-US" dirty="0"/>
        </a:p>
      </dgm:t>
    </dgm:pt>
    <dgm:pt modelId="{970AD52A-2121-4B95-9799-BB03B6DC9145}" type="parTrans" cxnId="{6FAD91D1-0EC2-4827-91F8-EC7DD45AED74}">
      <dgm:prSet/>
      <dgm:spPr/>
      <dgm:t>
        <a:bodyPr/>
        <a:lstStyle/>
        <a:p>
          <a:endParaRPr lang="en-US"/>
        </a:p>
      </dgm:t>
    </dgm:pt>
    <dgm:pt modelId="{DB024129-0E41-46E0-AB3E-3F9FB33CB54A}" type="sibTrans" cxnId="{6FAD91D1-0EC2-4827-91F8-EC7DD45AED74}">
      <dgm:prSet/>
      <dgm:spPr/>
      <dgm:t>
        <a:bodyPr/>
        <a:lstStyle/>
        <a:p>
          <a:endParaRPr lang="en-US"/>
        </a:p>
      </dgm:t>
    </dgm:pt>
    <dgm:pt modelId="{2F19E132-C5C0-4714-B60F-9E099C381FB0}">
      <dgm:prSet phldrT="[Text]"/>
      <dgm:spPr/>
      <dgm:t>
        <a:bodyPr/>
        <a:lstStyle/>
        <a:p>
          <a:r>
            <a:rPr lang="en-US" dirty="0" smtClean="0"/>
            <a:t>Process that will be completed</a:t>
          </a:r>
          <a:endParaRPr lang="en-US" dirty="0"/>
        </a:p>
      </dgm:t>
    </dgm:pt>
    <dgm:pt modelId="{5C58C359-1AA5-40D3-99F1-063EC2E3BE36}" type="parTrans" cxnId="{AB6C257E-55DD-4432-AE04-E2F89079958B}">
      <dgm:prSet/>
      <dgm:spPr/>
      <dgm:t>
        <a:bodyPr/>
        <a:lstStyle/>
        <a:p>
          <a:endParaRPr lang="en-US"/>
        </a:p>
      </dgm:t>
    </dgm:pt>
    <dgm:pt modelId="{6D6AD980-C737-4B61-AE30-BC694751D535}" type="sibTrans" cxnId="{AB6C257E-55DD-4432-AE04-E2F89079958B}">
      <dgm:prSet/>
      <dgm:spPr/>
      <dgm:t>
        <a:bodyPr/>
        <a:lstStyle/>
        <a:p>
          <a:endParaRPr lang="en-US"/>
        </a:p>
      </dgm:t>
    </dgm:pt>
    <dgm:pt modelId="{06966185-2F5D-4AF8-B390-675CCA4434BB}">
      <dgm:prSet phldrT="[Text]"/>
      <dgm:spPr/>
      <dgm:t>
        <a:bodyPr/>
        <a:lstStyle/>
        <a:p>
          <a:r>
            <a:rPr lang="en-US" dirty="0" smtClean="0"/>
            <a:t>Consider the project management process</a:t>
          </a:r>
          <a:endParaRPr lang="en-US" dirty="0"/>
        </a:p>
      </dgm:t>
    </dgm:pt>
    <dgm:pt modelId="{C582467C-7E62-4298-B64E-DE0D9C0F1B2F}" type="parTrans" cxnId="{573B3BD7-0120-42B6-96DD-94A9C6861382}">
      <dgm:prSet/>
      <dgm:spPr/>
      <dgm:t>
        <a:bodyPr/>
        <a:lstStyle/>
        <a:p>
          <a:endParaRPr lang="en-US"/>
        </a:p>
      </dgm:t>
    </dgm:pt>
    <dgm:pt modelId="{5B46B2F2-0242-47D8-8698-5DC5685D5181}" type="sibTrans" cxnId="{573B3BD7-0120-42B6-96DD-94A9C6861382}">
      <dgm:prSet/>
      <dgm:spPr/>
      <dgm:t>
        <a:bodyPr/>
        <a:lstStyle/>
        <a:p>
          <a:endParaRPr lang="en-US"/>
        </a:p>
      </dgm:t>
    </dgm:pt>
    <dgm:pt modelId="{E9F05D67-12CC-4EF0-87F3-83231F3D3ADC}">
      <dgm:prSet phldrT="[Text]"/>
      <dgm:spPr/>
      <dgm:t>
        <a:bodyPr/>
        <a:lstStyle/>
        <a:p>
          <a:r>
            <a:rPr lang="en-US" dirty="0" smtClean="0"/>
            <a:t>Over-communicating is impossible</a:t>
          </a:r>
          <a:endParaRPr lang="en-US" dirty="0"/>
        </a:p>
      </dgm:t>
    </dgm:pt>
    <dgm:pt modelId="{2F77715D-3F31-4DAF-95D5-8D8B7593C4E7}" type="parTrans" cxnId="{997BD52F-9F13-45BE-8411-6B963A2D72BE}">
      <dgm:prSet/>
      <dgm:spPr/>
      <dgm:t>
        <a:bodyPr/>
        <a:lstStyle/>
        <a:p>
          <a:endParaRPr lang="en-US"/>
        </a:p>
      </dgm:t>
    </dgm:pt>
    <dgm:pt modelId="{9C4DB11B-5D5F-46F8-90D1-0BD53F7BC2BF}" type="sibTrans" cxnId="{997BD52F-9F13-45BE-8411-6B963A2D72BE}">
      <dgm:prSet/>
      <dgm:spPr/>
      <dgm:t>
        <a:bodyPr/>
        <a:lstStyle/>
        <a:p>
          <a:endParaRPr lang="en-US"/>
        </a:p>
      </dgm:t>
    </dgm:pt>
    <dgm:pt modelId="{F7103552-673D-4070-A0CC-75DEBD686B11}" type="pres">
      <dgm:prSet presAssocID="{36980D4F-6E30-4F09-9D69-A111DCB1FFEF}" presName="rootnode" presStyleCnt="0">
        <dgm:presLayoutVars>
          <dgm:chMax/>
          <dgm:chPref/>
          <dgm:dir/>
          <dgm:animLvl val="lvl"/>
        </dgm:presLayoutVars>
      </dgm:prSet>
      <dgm:spPr/>
      <dgm:t>
        <a:bodyPr/>
        <a:lstStyle/>
        <a:p>
          <a:endParaRPr lang="en-US"/>
        </a:p>
      </dgm:t>
    </dgm:pt>
    <dgm:pt modelId="{92789A1E-47A6-496D-A2FC-F2B509391144}" type="pres">
      <dgm:prSet presAssocID="{4EC1508C-7AF4-4D04-A3A1-7E647B0027A4}" presName="composite" presStyleCnt="0"/>
      <dgm:spPr/>
    </dgm:pt>
    <dgm:pt modelId="{CDF401D7-4ED0-479E-AF92-904C275D5C68}" type="pres">
      <dgm:prSet presAssocID="{4EC1508C-7AF4-4D04-A3A1-7E647B0027A4}" presName="bentUpArrow1" presStyleLbl="alignImgPlace1" presStyleIdx="0" presStyleCnt="5"/>
      <dgm:spPr/>
    </dgm:pt>
    <dgm:pt modelId="{F7C0A981-3302-4049-A6F7-C39D9760F59E}" type="pres">
      <dgm:prSet presAssocID="{4EC1508C-7AF4-4D04-A3A1-7E647B0027A4}" presName="ParentText" presStyleLbl="node1" presStyleIdx="0" presStyleCnt="6">
        <dgm:presLayoutVars>
          <dgm:chMax val="1"/>
          <dgm:chPref val="1"/>
          <dgm:bulletEnabled val="1"/>
        </dgm:presLayoutVars>
      </dgm:prSet>
      <dgm:spPr/>
      <dgm:t>
        <a:bodyPr/>
        <a:lstStyle/>
        <a:p>
          <a:endParaRPr lang="en-US"/>
        </a:p>
      </dgm:t>
    </dgm:pt>
    <dgm:pt modelId="{4DBE0547-3213-4BBA-981F-C707F5E80E01}" type="pres">
      <dgm:prSet presAssocID="{4EC1508C-7AF4-4D04-A3A1-7E647B0027A4}" presName="ChildText" presStyleLbl="revTx" presStyleIdx="0" presStyleCnt="6">
        <dgm:presLayoutVars>
          <dgm:chMax val="0"/>
          <dgm:chPref val="0"/>
          <dgm:bulletEnabled val="1"/>
        </dgm:presLayoutVars>
      </dgm:prSet>
      <dgm:spPr/>
      <dgm:t>
        <a:bodyPr/>
        <a:lstStyle/>
        <a:p>
          <a:endParaRPr lang="en-US"/>
        </a:p>
      </dgm:t>
    </dgm:pt>
    <dgm:pt modelId="{750F28FB-23EA-4B0F-9CE8-9708EE2A160C}" type="pres">
      <dgm:prSet presAssocID="{94535DBE-0590-4C8D-9FB4-DE27C4B9AB80}" presName="sibTrans" presStyleCnt="0"/>
      <dgm:spPr/>
    </dgm:pt>
    <dgm:pt modelId="{436BDBB7-EF39-4809-84EF-0313E5BF3766}" type="pres">
      <dgm:prSet presAssocID="{52C24661-CFE5-4C50-8F7E-6A7201DBEBD3}" presName="composite" presStyleCnt="0"/>
      <dgm:spPr/>
    </dgm:pt>
    <dgm:pt modelId="{2760E21D-387A-4C45-A8D9-802F3E586943}" type="pres">
      <dgm:prSet presAssocID="{52C24661-CFE5-4C50-8F7E-6A7201DBEBD3}" presName="bentUpArrow1" presStyleLbl="alignImgPlace1" presStyleIdx="1" presStyleCnt="5"/>
      <dgm:spPr/>
    </dgm:pt>
    <dgm:pt modelId="{9C167E9E-03EF-4748-B378-3906F01601A5}" type="pres">
      <dgm:prSet presAssocID="{52C24661-CFE5-4C50-8F7E-6A7201DBEBD3}" presName="ParentText" presStyleLbl="node1" presStyleIdx="1" presStyleCnt="6">
        <dgm:presLayoutVars>
          <dgm:chMax val="1"/>
          <dgm:chPref val="1"/>
          <dgm:bulletEnabled val="1"/>
        </dgm:presLayoutVars>
      </dgm:prSet>
      <dgm:spPr/>
      <dgm:t>
        <a:bodyPr/>
        <a:lstStyle/>
        <a:p>
          <a:endParaRPr lang="en-US"/>
        </a:p>
      </dgm:t>
    </dgm:pt>
    <dgm:pt modelId="{54D11F06-202A-4E51-AE82-9496FA2F19FD}" type="pres">
      <dgm:prSet presAssocID="{52C24661-CFE5-4C50-8F7E-6A7201DBEBD3}" presName="ChildText" presStyleLbl="revTx" presStyleIdx="1" presStyleCnt="6">
        <dgm:presLayoutVars>
          <dgm:chMax val="0"/>
          <dgm:chPref val="0"/>
          <dgm:bulletEnabled val="1"/>
        </dgm:presLayoutVars>
      </dgm:prSet>
      <dgm:spPr/>
      <dgm:t>
        <a:bodyPr/>
        <a:lstStyle/>
        <a:p>
          <a:endParaRPr lang="en-US"/>
        </a:p>
      </dgm:t>
    </dgm:pt>
    <dgm:pt modelId="{9F7FA23C-A1CE-4722-BD3F-CCFE48EE6FE4}" type="pres">
      <dgm:prSet presAssocID="{F56F62EF-B1BD-4F1A-902E-D0DE94C6BAC0}" presName="sibTrans" presStyleCnt="0"/>
      <dgm:spPr/>
    </dgm:pt>
    <dgm:pt modelId="{1A8C716F-F9D7-46B3-997A-BCC7C7C7FF8A}" type="pres">
      <dgm:prSet presAssocID="{F33553C9-CCA6-4F00-908F-BE2FFB97577E}" presName="composite" presStyleCnt="0"/>
      <dgm:spPr/>
    </dgm:pt>
    <dgm:pt modelId="{E3BBA4A4-1EC3-4813-AC0C-4B1D4CED8578}" type="pres">
      <dgm:prSet presAssocID="{F33553C9-CCA6-4F00-908F-BE2FFB97577E}" presName="bentUpArrow1" presStyleLbl="alignImgPlace1" presStyleIdx="2" presStyleCnt="5"/>
      <dgm:spPr/>
    </dgm:pt>
    <dgm:pt modelId="{8538BDE3-45CB-47D9-9FF6-04283B8CD6F8}" type="pres">
      <dgm:prSet presAssocID="{F33553C9-CCA6-4F00-908F-BE2FFB97577E}" presName="ParentText" presStyleLbl="node1" presStyleIdx="2" presStyleCnt="6">
        <dgm:presLayoutVars>
          <dgm:chMax val="1"/>
          <dgm:chPref val="1"/>
          <dgm:bulletEnabled val="1"/>
        </dgm:presLayoutVars>
      </dgm:prSet>
      <dgm:spPr/>
      <dgm:t>
        <a:bodyPr/>
        <a:lstStyle/>
        <a:p>
          <a:endParaRPr lang="en-US"/>
        </a:p>
      </dgm:t>
    </dgm:pt>
    <dgm:pt modelId="{197453F8-607F-4B16-AFC2-44AD1B6A17B1}" type="pres">
      <dgm:prSet presAssocID="{F33553C9-CCA6-4F00-908F-BE2FFB97577E}" presName="ChildText" presStyleLbl="revTx" presStyleIdx="2" presStyleCnt="6">
        <dgm:presLayoutVars>
          <dgm:chMax val="0"/>
          <dgm:chPref val="0"/>
          <dgm:bulletEnabled val="1"/>
        </dgm:presLayoutVars>
      </dgm:prSet>
      <dgm:spPr/>
      <dgm:t>
        <a:bodyPr/>
        <a:lstStyle/>
        <a:p>
          <a:endParaRPr lang="en-US"/>
        </a:p>
      </dgm:t>
    </dgm:pt>
    <dgm:pt modelId="{0CB21779-8859-4601-8BAC-FD8EF46400DE}" type="pres">
      <dgm:prSet presAssocID="{E595B62A-A3FD-46D8-B119-5A865A59CEB6}" presName="sibTrans" presStyleCnt="0"/>
      <dgm:spPr/>
    </dgm:pt>
    <dgm:pt modelId="{4BFD928A-600B-4F28-AE17-4FA958D26949}" type="pres">
      <dgm:prSet presAssocID="{4E31C0FC-A43B-4DA3-8C06-35AF2E8D9860}" presName="composite" presStyleCnt="0"/>
      <dgm:spPr/>
    </dgm:pt>
    <dgm:pt modelId="{9DC375A1-0F44-48BA-A72B-657B860EA404}" type="pres">
      <dgm:prSet presAssocID="{4E31C0FC-A43B-4DA3-8C06-35AF2E8D9860}" presName="bentUpArrow1" presStyleLbl="alignImgPlace1" presStyleIdx="3" presStyleCnt="5"/>
      <dgm:spPr/>
    </dgm:pt>
    <dgm:pt modelId="{F89C7E92-7BBB-4B3A-BF54-E193FAE8CBC0}" type="pres">
      <dgm:prSet presAssocID="{4E31C0FC-A43B-4DA3-8C06-35AF2E8D9860}" presName="ParentText" presStyleLbl="node1" presStyleIdx="3" presStyleCnt="6">
        <dgm:presLayoutVars>
          <dgm:chMax val="1"/>
          <dgm:chPref val="1"/>
          <dgm:bulletEnabled val="1"/>
        </dgm:presLayoutVars>
      </dgm:prSet>
      <dgm:spPr/>
      <dgm:t>
        <a:bodyPr/>
        <a:lstStyle/>
        <a:p>
          <a:endParaRPr lang="en-US"/>
        </a:p>
      </dgm:t>
    </dgm:pt>
    <dgm:pt modelId="{E34FAACC-E211-417B-8503-1E0DC680A1DC}" type="pres">
      <dgm:prSet presAssocID="{4E31C0FC-A43B-4DA3-8C06-35AF2E8D9860}" presName="ChildText" presStyleLbl="revTx" presStyleIdx="3" presStyleCnt="6">
        <dgm:presLayoutVars>
          <dgm:chMax val="0"/>
          <dgm:chPref val="0"/>
          <dgm:bulletEnabled val="1"/>
        </dgm:presLayoutVars>
      </dgm:prSet>
      <dgm:spPr/>
      <dgm:t>
        <a:bodyPr/>
        <a:lstStyle/>
        <a:p>
          <a:endParaRPr lang="en-US"/>
        </a:p>
      </dgm:t>
    </dgm:pt>
    <dgm:pt modelId="{0B832D8F-5D28-4DBD-9840-FF22FDB8E2E2}" type="pres">
      <dgm:prSet presAssocID="{E86C2536-F230-448E-812B-E7392C3ECB46}" presName="sibTrans" presStyleCnt="0"/>
      <dgm:spPr/>
    </dgm:pt>
    <dgm:pt modelId="{E75FF87B-65D7-465D-98EF-DA1D852AB8C9}" type="pres">
      <dgm:prSet presAssocID="{D096CEAD-E06D-479B-8080-51A797C6441E}" presName="composite" presStyleCnt="0"/>
      <dgm:spPr/>
    </dgm:pt>
    <dgm:pt modelId="{56EF02BD-A3BF-4144-BC48-9FD3F94EC7D6}" type="pres">
      <dgm:prSet presAssocID="{D096CEAD-E06D-479B-8080-51A797C6441E}" presName="bentUpArrow1" presStyleLbl="alignImgPlace1" presStyleIdx="4" presStyleCnt="5"/>
      <dgm:spPr/>
    </dgm:pt>
    <dgm:pt modelId="{E57E18C3-7A50-459B-B426-F5DE80F69DB6}" type="pres">
      <dgm:prSet presAssocID="{D096CEAD-E06D-479B-8080-51A797C6441E}" presName="ParentText" presStyleLbl="node1" presStyleIdx="4" presStyleCnt="6">
        <dgm:presLayoutVars>
          <dgm:chMax val="1"/>
          <dgm:chPref val="1"/>
          <dgm:bulletEnabled val="1"/>
        </dgm:presLayoutVars>
      </dgm:prSet>
      <dgm:spPr/>
      <dgm:t>
        <a:bodyPr/>
        <a:lstStyle/>
        <a:p>
          <a:endParaRPr lang="en-US"/>
        </a:p>
      </dgm:t>
    </dgm:pt>
    <dgm:pt modelId="{6550F4C3-9C88-4CDF-B7AC-A0B371F01F1A}" type="pres">
      <dgm:prSet presAssocID="{D096CEAD-E06D-479B-8080-51A797C6441E}" presName="ChildText" presStyleLbl="revTx" presStyleIdx="4" presStyleCnt="6">
        <dgm:presLayoutVars>
          <dgm:chMax val="0"/>
          <dgm:chPref val="0"/>
          <dgm:bulletEnabled val="1"/>
        </dgm:presLayoutVars>
      </dgm:prSet>
      <dgm:spPr/>
      <dgm:t>
        <a:bodyPr/>
        <a:lstStyle/>
        <a:p>
          <a:endParaRPr lang="en-US"/>
        </a:p>
      </dgm:t>
    </dgm:pt>
    <dgm:pt modelId="{83BD201E-EF75-43F2-9F10-A6FA47BB633D}" type="pres">
      <dgm:prSet presAssocID="{745B5DC4-A2F9-4A11-B14B-79841C0B85B1}" presName="sibTrans" presStyleCnt="0"/>
      <dgm:spPr/>
    </dgm:pt>
    <dgm:pt modelId="{F111D44E-947E-4740-8C88-231B6201361C}" type="pres">
      <dgm:prSet presAssocID="{DB17ADEB-7BE7-4962-B9D6-3F1FAF1987A8}" presName="composite" presStyleCnt="0"/>
      <dgm:spPr/>
    </dgm:pt>
    <dgm:pt modelId="{3B74971B-EC53-4A95-8F77-F6CA47B9766B}" type="pres">
      <dgm:prSet presAssocID="{DB17ADEB-7BE7-4962-B9D6-3F1FAF1987A8}" presName="ParentText" presStyleLbl="node1" presStyleIdx="5" presStyleCnt="6">
        <dgm:presLayoutVars>
          <dgm:chMax val="1"/>
          <dgm:chPref val="1"/>
          <dgm:bulletEnabled val="1"/>
        </dgm:presLayoutVars>
      </dgm:prSet>
      <dgm:spPr/>
      <dgm:t>
        <a:bodyPr/>
        <a:lstStyle/>
        <a:p>
          <a:endParaRPr lang="en-US"/>
        </a:p>
      </dgm:t>
    </dgm:pt>
    <dgm:pt modelId="{CC3C58EA-D811-4FDD-88FE-7C4443125A97}" type="pres">
      <dgm:prSet presAssocID="{DB17ADEB-7BE7-4962-B9D6-3F1FAF1987A8}" presName="FinalChildText" presStyleLbl="revTx" presStyleIdx="5" presStyleCnt="6">
        <dgm:presLayoutVars>
          <dgm:chMax val="0"/>
          <dgm:chPref val="0"/>
          <dgm:bulletEnabled val="1"/>
        </dgm:presLayoutVars>
      </dgm:prSet>
      <dgm:spPr/>
      <dgm:t>
        <a:bodyPr/>
        <a:lstStyle/>
        <a:p>
          <a:endParaRPr lang="en-US"/>
        </a:p>
      </dgm:t>
    </dgm:pt>
  </dgm:ptLst>
  <dgm:cxnLst>
    <dgm:cxn modelId="{BC952228-9C52-4EBB-9FE6-3AD29876A0CE}" srcId="{F33553C9-CCA6-4F00-908F-BE2FFB97577E}" destId="{4D3843C0-76AF-4CFF-9B49-5BAAFB36145D}" srcOrd="0" destOrd="0" parTransId="{D969AE0D-07A8-4D93-9B5A-D5F97A435FB6}" sibTransId="{90218B9C-34B8-4E94-B0D4-29CA3FA385A6}"/>
    <dgm:cxn modelId="{C45A4446-EEC6-4C01-BC15-8E6FA75E76C5}" type="presOf" srcId="{DB17ADEB-7BE7-4962-B9D6-3F1FAF1987A8}" destId="{3B74971B-EC53-4A95-8F77-F6CA47B9766B}" srcOrd="0" destOrd="0" presId="urn:microsoft.com/office/officeart/2005/8/layout/StepDownProcess"/>
    <dgm:cxn modelId="{AD70C417-21E7-4821-B75A-ACFFB6FAF491}" srcId="{F33553C9-CCA6-4F00-908F-BE2FFB97577E}" destId="{F74221FA-CEDB-4F4E-8FDA-0637F92EDDC3}" srcOrd="1" destOrd="0" parTransId="{A1C3A186-8F2A-48D5-8E94-7EFDF1058B61}" sibTransId="{5DF4E73E-9C4B-4039-A456-B44A4AE6E8AD}"/>
    <dgm:cxn modelId="{7C3BAF61-3F07-4071-9D83-1DD476273FA5}" srcId="{52C24661-CFE5-4C50-8F7E-6A7201DBEBD3}" destId="{7B8291A6-1B89-4119-B3C7-94F84D7F064E}" srcOrd="0" destOrd="0" parTransId="{C1411108-4918-4D6F-8893-31B78F135BD7}" sibTransId="{18086140-C93B-4BDF-BEEC-040721E2992E}"/>
    <dgm:cxn modelId="{C62B9299-C3F9-4CCE-B3A6-BA5D6AF28D6A}" type="presOf" srcId="{110FBFD2-0D5B-4113-9759-3FE1CB217772}" destId="{E34FAACC-E211-417B-8503-1E0DC680A1DC}" srcOrd="0" destOrd="2" presId="urn:microsoft.com/office/officeart/2005/8/layout/StepDownProcess"/>
    <dgm:cxn modelId="{9BCDDBE6-C82C-46D0-8FEB-078C78A2C75C}" type="presOf" srcId="{52C24661-CFE5-4C50-8F7E-6A7201DBEBD3}" destId="{9C167E9E-03EF-4748-B378-3906F01601A5}" srcOrd="0" destOrd="0" presId="urn:microsoft.com/office/officeart/2005/8/layout/StepDownProcess"/>
    <dgm:cxn modelId="{BBD04F7D-1279-4BA3-B302-DF2F649A1011}" type="presOf" srcId="{0B3DF5AF-691D-4A95-993A-D6BD6BAB8A27}" destId="{4DBE0547-3213-4BBA-981F-C707F5E80E01}" srcOrd="0" destOrd="1" presId="urn:microsoft.com/office/officeart/2005/8/layout/StepDownProcess"/>
    <dgm:cxn modelId="{EAE75AC4-ECC8-436A-BB93-32C1B59AF107}" srcId="{36980D4F-6E30-4F09-9D69-A111DCB1FFEF}" destId="{D096CEAD-E06D-479B-8080-51A797C6441E}" srcOrd="4" destOrd="0" parTransId="{E01A1C66-E584-4174-B5E2-CA24E9555F2A}" sibTransId="{745B5DC4-A2F9-4A11-B14B-79841C0B85B1}"/>
    <dgm:cxn modelId="{D9A75064-F03B-4E4C-B53A-80E2F2F04ADF}" srcId="{36980D4F-6E30-4F09-9D69-A111DCB1FFEF}" destId="{DB17ADEB-7BE7-4962-B9D6-3F1FAF1987A8}" srcOrd="5" destOrd="0" parTransId="{304C66B1-6029-4620-8D32-FC61BA203466}" sibTransId="{5F39EA76-A71D-4203-9F4A-306A082F288D}"/>
    <dgm:cxn modelId="{08B651CE-A0CA-44B1-BE27-948442B5E74A}" type="presOf" srcId="{36980D4F-6E30-4F09-9D69-A111DCB1FFEF}" destId="{F7103552-673D-4070-A0CC-75DEBD686B11}" srcOrd="0" destOrd="0" presId="urn:microsoft.com/office/officeart/2005/8/layout/StepDownProcess"/>
    <dgm:cxn modelId="{35DA2296-0237-4112-A3DF-4B8303E9A970}" srcId="{36980D4F-6E30-4F09-9D69-A111DCB1FFEF}" destId="{4E31C0FC-A43B-4DA3-8C06-35AF2E8D9860}" srcOrd="3" destOrd="0" parTransId="{A7E62538-C9C8-40DA-92E4-A40B83A99E0E}" sibTransId="{E86C2536-F230-448E-812B-E7392C3ECB46}"/>
    <dgm:cxn modelId="{8B9B0BAF-0B8D-4D91-A91F-221534AD7431}" srcId="{4E31C0FC-A43B-4DA3-8C06-35AF2E8D9860}" destId="{930EFCA8-2FC3-4027-900F-1C5946E2784B}" srcOrd="1" destOrd="0" parTransId="{E4AAE846-0F5A-4B05-A434-EA430A9C5F84}" sibTransId="{A9B2505F-9ADD-4474-ADFC-F48B53609EA8}"/>
    <dgm:cxn modelId="{3E6467D3-843F-4890-B81F-BCD8D888D9D2}" type="presOf" srcId="{D096CEAD-E06D-479B-8080-51A797C6441E}" destId="{E57E18C3-7A50-459B-B426-F5DE80F69DB6}" srcOrd="0" destOrd="0" presId="urn:microsoft.com/office/officeart/2005/8/layout/StepDownProcess"/>
    <dgm:cxn modelId="{F03A7C30-526D-4E39-A33B-7B8A0E5D09A2}" type="presOf" srcId="{4EC1508C-7AF4-4D04-A3A1-7E647B0027A4}" destId="{F7C0A981-3302-4049-A6F7-C39D9760F59E}" srcOrd="0" destOrd="0" presId="urn:microsoft.com/office/officeart/2005/8/layout/StepDownProcess"/>
    <dgm:cxn modelId="{14663FB2-75E9-4E4C-AD08-21A52E7C422D}" srcId="{4EC1508C-7AF4-4D04-A3A1-7E647B0027A4}" destId="{DC379252-99E2-48E2-BB98-0CA57A5598CA}" srcOrd="2" destOrd="0" parTransId="{2C45A843-DAB9-43C2-A4A2-8BA82AFEC60F}" sibTransId="{1C3607F9-608B-4F93-B798-BAC77088B9B5}"/>
    <dgm:cxn modelId="{573B3BD7-0120-42B6-96DD-94A9C6861382}" srcId="{D096CEAD-E06D-479B-8080-51A797C6441E}" destId="{06966185-2F5D-4AF8-B390-675CCA4434BB}" srcOrd="1" destOrd="0" parTransId="{C582467C-7E62-4298-B64E-DE0D9C0F1B2F}" sibTransId="{5B46B2F2-0242-47D8-8698-5DC5685D5181}"/>
    <dgm:cxn modelId="{7E288F97-17E1-4E1C-96CC-B38483876F92}" srcId="{4E31C0FC-A43B-4DA3-8C06-35AF2E8D9860}" destId="{83DF366C-9AC5-49D8-81B5-4B88D68B005C}" srcOrd="0" destOrd="0" parTransId="{44142932-F3D1-4FB0-9575-4630E019EBBB}" sibTransId="{CA6AF910-9D44-447C-B06B-71D8AA4D5D9D}"/>
    <dgm:cxn modelId="{8457AE22-86AF-4E8A-8EE7-BF9412F897D1}" srcId="{36980D4F-6E30-4F09-9D69-A111DCB1FFEF}" destId="{4EC1508C-7AF4-4D04-A3A1-7E647B0027A4}" srcOrd="0" destOrd="0" parTransId="{4A861C31-18D8-4990-9A69-669518C08CEE}" sibTransId="{94535DBE-0590-4C8D-9FB4-DE27C4B9AB80}"/>
    <dgm:cxn modelId="{D3078F99-9363-4454-9758-9455CA974513}" type="presOf" srcId="{4E31C0FC-A43B-4DA3-8C06-35AF2E8D9860}" destId="{F89C7E92-7BBB-4B3A-BF54-E193FAE8CBC0}" srcOrd="0" destOrd="0" presId="urn:microsoft.com/office/officeart/2005/8/layout/StepDownProcess"/>
    <dgm:cxn modelId="{AB6C257E-55DD-4432-AE04-E2F89079958B}" srcId="{D096CEAD-E06D-479B-8080-51A797C6441E}" destId="{2F19E132-C5C0-4714-B60F-9E099C381FB0}" srcOrd="0" destOrd="0" parTransId="{5C58C359-1AA5-40D3-99F1-063EC2E3BE36}" sibTransId="{6D6AD980-C737-4B61-AE30-BC694751D535}"/>
    <dgm:cxn modelId="{2CD5E390-268D-4C97-B528-2E1AA8FA3CB7}" type="presOf" srcId="{F74221FA-CEDB-4F4E-8FDA-0637F92EDDC3}" destId="{197453F8-607F-4B16-AFC2-44AD1B6A17B1}" srcOrd="0" destOrd="1" presId="urn:microsoft.com/office/officeart/2005/8/layout/StepDownProcess"/>
    <dgm:cxn modelId="{5CC1E0B3-04A9-4420-853F-D10FEF952647}" type="presOf" srcId="{930EFCA8-2FC3-4027-900F-1C5946E2784B}" destId="{E34FAACC-E211-417B-8503-1E0DC680A1DC}" srcOrd="0" destOrd="1" presId="urn:microsoft.com/office/officeart/2005/8/layout/StepDownProcess"/>
    <dgm:cxn modelId="{F0A3C869-BB54-45A0-8ACB-C622218DF1FF}" type="presOf" srcId="{E9F05D67-12CC-4EF0-87F3-83231F3D3ADC}" destId="{CC3C58EA-D811-4FDD-88FE-7C4443125A97}" srcOrd="0" destOrd="0" presId="urn:microsoft.com/office/officeart/2005/8/layout/StepDownProcess"/>
    <dgm:cxn modelId="{CBA3B558-9B3B-4DE5-80A7-078566E87032}" srcId="{36980D4F-6E30-4F09-9D69-A111DCB1FFEF}" destId="{F33553C9-CCA6-4F00-908F-BE2FFB97577E}" srcOrd="2" destOrd="0" parTransId="{FB554CE1-01FE-49BD-9349-D195F0FAAF34}" sibTransId="{E595B62A-A3FD-46D8-B119-5A865A59CEB6}"/>
    <dgm:cxn modelId="{F31AB0F0-68C4-4E25-BBB5-6F7367B89F7C}" srcId="{4EC1508C-7AF4-4D04-A3A1-7E647B0027A4}" destId="{246EE55C-8E7E-499E-9AF9-B773A61DF0B6}" srcOrd="0" destOrd="0" parTransId="{2BAEED60-6035-4258-9AAB-55C297332CC4}" sibTransId="{BF042095-C3B1-489F-81B3-3B833C668F4F}"/>
    <dgm:cxn modelId="{9E75068A-304F-4F55-8DF2-C0987C827625}" type="presOf" srcId="{D4F018CC-8D4B-4488-AE76-A6BAE80E019F}" destId="{4DBE0547-3213-4BBA-981F-C707F5E80E01}" srcOrd="0" destOrd="3" presId="urn:microsoft.com/office/officeart/2005/8/layout/StepDownProcess"/>
    <dgm:cxn modelId="{74249A93-276B-4F60-B08E-A5CA488B5E7E}" srcId="{4EC1508C-7AF4-4D04-A3A1-7E647B0027A4}" destId="{D4F018CC-8D4B-4488-AE76-A6BAE80E019F}" srcOrd="3" destOrd="0" parTransId="{0AECE1F4-89FC-44F4-B916-A0BF98BF3CEA}" sibTransId="{B99A542D-0CD9-460C-BABE-FBFC478B2280}"/>
    <dgm:cxn modelId="{F2C03039-502C-4CE8-BFE7-1B5D98802E30}" srcId="{36980D4F-6E30-4F09-9D69-A111DCB1FFEF}" destId="{52C24661-CFE5-4C50-8F7E-6A7201DBEBD3}" srcOrd="1" destOrd="0" parTransId="{B146C50E-1C5E-466A-A2BA-F23E3811A622}" sibTransId="{F56F62EF-B1BD-4F1A-902E-D0DE94C6BAC0}"/>
    <dgm:cxn modelId="{F04CD904-D354-45E7-A418-FC7585A6D631}" srcId="{4EC1508C-7AF4-4D04-A3A1-7E647B0027A4}" destId="{0B3DF5AF-691D-4A95-993A-D6BD6BAB8A27}" srcOrd="1" destOrd="0" parTransId="{56E2CF65-5AD5-4220-B1A2-AC9913E5D361}" sibTransId="{ED80976F-F898-4FF0-B3A6-E6F085F33C36}"/>
    <dgm:cxn modelId="{6FAD91D1-0EC2-4827-91F8-EC7DD45AED74}" srcId="{4E31C0FC-A43B-4DA3-8C06-35AF2E8D9860}" destId="{110FBFD2-0D5B-4113-9759-3FE1CB217772}" srcOrd="2" destOrd="0" parTransId="{970AD52A-2121-4B95-9799-BB03B6DC9145}" sibTransId="{DB024129-0E41-46E0-AB3E-3F9FB33CB54A}"/>
    <dgm:cxn modelId="{42E89DD2-D88E-4C4E-A722-5459A065760C}" type="presOf" srcId="{7B8291A6-1B89-4119-B3C7-94F84D7F064E}" destId="{54D11F06-202A-4E51-AE82-9496FA2F19FD}" srcOrd="0" destOrd="0" presId="urn:microsoft.com/office/officeart/2005/8/layout/StepDownProcess"/>
    <dgm:cxn modelId="{4C240E79-B9A6-4686-AD7B-DDCFFF1078CC}" type="presOf" srcId="{246EE55C-8E7E-499E-9AF9-B773A61DF0B6}" destId="{4DBE0547-3213-4BBA-981F-C707F5E80E01}" srcOrd="0" destOrd="0" presId="urn:microsoft.com/office/officeart/2005/8/layout/StepDownProcess"/>
    <dgm:cxn modelId="{BABAF7AB-9BCE-41FC-968A-E1444BEC59E6}" type="presOf" srcId="{06966185-2F5D-4AF8-B390-675CCA4434BB}" destId="{6550F4C3-9C88-4CDF-B7AC-A0B371F01F1A}" srcOrd="0" destOrd="1" presId="urn:microsoft.com/office/officeart/2005/8/layout/StepDownProcess"/>
    <dgm:cxn modelId="{AB913A3D-7005-427B-99A3-72C80CCA4202}" type="presOf" srcId="{4D3843C0-76AF-4CFF-9B49-5BAAFB36145D}" destId="{197453F8-607F-4B16-AFC2-44AD1B6A17B1}" srcOrd="0" destOrd="0" presId="urn:microsoft.com/office/officeart/2005/8/layout/StepDownProcess"/>
    <dgm:cxn modelId="{18D98B3D-CA27-40DD-BDC3-C76DE0B581DA}" type="presOf" srcId="{F33553C9-CCA6-4F00-908F-BE2FFB97577E}" destId="{8538BDE3-45CB-47D9-9FF6-04283B8CD6F8}" srcOrd="0" destOrd="0" presId="urn:microsoft.com/office/officeart/2005/8/layout/StepDownProcess"/>
    <dgm:cxn modelId="{0B6553A4-BF22-4FD1-BD60-9790A4D6CD7F}" type="presOf" srcId="{2F19E132-C5C0-4714-B60F-9E099C381FB0}" destId="{6550F4C3-9C88-4CDF-B7AC-A0B371F01F1A}" srcOrd="0" destOrd="0" presId="urn:microsoft.com/office/officeart/2005/8/layout/StepDownProcess"/>
    <dgm:cxn modelId="{997BD52F-9F13-45BE-8411-6B963A2D72BE}" srcId="{DB17ADEB-7BE7-4962-B9D6-3F1FAF1987A8}" destId="{E9F05D67-12CC-4EF0-87F3-83231F3D3ADC}" srcOrd="0" destOrd="0" parTransId="{2F77715D-3F31-4DAF-95D5-8D8B7593C4E7}" sibTransId="{9C4DB11B-5D5F-46F8-90D1-0BD53F7BC2BF}"/>
    <dgm:cxn modelId="{1A1487DB-EEDF-4134-A70D-220ED5A56D27}" type="presOf" srcId="{DC379252-99E2-48E2-BB98-0CA57A5598CA}" destId="{4DBE0547-3213-4BBA-981F-C707F5E80E01}" srcOrd="0" destOrd="2" presId="urn:microsoft.com/office/officeart/2005/8/layout/StepDownProcess"/>
    <dgm:cxn modelId="{5C34231F-2FF0-4410-AC14-F59F01104CF5}" type="presOf" srcId="{83DF366C-9AC5-49D8-81B5-4B88D68B005C}" destId="{E34FAACC-E211-417B-8503-1E0DC680A1DC}" srcOrd="0" destOrd="0" presId="urn:microsoft.com/office/officeart/2005/8/layout/StepDownProcess"/>
    <dgm:cxn modelId="{531E0D59-BBA4-40A0-8F2B-5288A380B857}" type="presParOf" srcId="{F7103552-673D-4070-A0CC-75DEBD686B11}" destId="{92789A1E-47A6-496D-A2FC-F2B509391144}" srcOrd="0" destOrd="0" presId="urn:microsoft.com/office/officeart/2005/8/layout/StepDownProcess"/>
    <dgm:cxn modelId="{6A3EC4B9-2A8C-46DF-804A-21162F811809}" type="presParOf" srcId="{92789A1E-47A6-496D-A2FC-F2B509391144}" destId="{CDF401D7-4ED0-479E-AF92-904C275D5C68}" srcOrd="0" destOrd="0" presId="urn:microsoft.com/office/officeart/2005/8/layout/StepDownProcess"/>
    <dgm:cxn modelId="{C94B69DC-ABF5-4061-BD22-6967A2110205}" type="presParOf" srcId="{92789A1E-47A6-496D-A2FC-F2B509391144}" destId="{F7C0A981-3302-4049-A6F7-C39D9760F59E}" srcOrd="1" destOrd="0" presId="urn:microsoft.com/office/officeart/2005/8/layout/StepDownProcess"/>
    <dgm:cxn modelId="{6EE36031-7BEB-473F-9D65-251E74F1B476}" type="presParOf" srcId="{92789A1E-47A6-496D-A2FC-F2B509391144}" destId="{4DBE0547-3213-4BBA-981F-C707F5E80E01}" srcOrd="2" destOrd="0" presId="urn:microsoft.com/office/officeart/2005/8/layout/StepDownProcess"/>
    <dgm:cxn modelId="{0FF8FB3F-F5B1-4BD5-B957-12B175622E77}" type="presParOf" srcId="{F7103552-673D-4070-A0CC-75DEBD686B11}" destId="{750F28FB-23EA-4B0F-9CE8-9708EE2A160C}" srcOrd="1" destOrd="0" presId="urn:microsoft.com/office/officeart/2005/8/layout/StepDownProcess"/>
    <dgm:cxn modelId="{3A95A6ED-4322-40C7-ADB5-D7512EA542F6}" type="presParOf" srcId="{F7103552-673D-4070-A0CC-75DEBD686B11}" destId="{436BDBB7-EF39-4809-84EF-0313E5BF3766}" srcOrd="2" destOrd="0" presId="urn:microsoft.com/office/officeart/2005/8/layout/StepDownProcess"/>
    <dgm:cxn modelId="{5F6FE59B-AD3A-4D0D-ACF2-101FBFD5F7AF}" type="presParOf" srcId="{436BDBB7-EF39-4809-84EF-0313E5BF3766}" destId="{2760E21D-387A-4C45-A8D9-802F3E586943}" srcOrd="0" destOrd="0" presId="urn:microsoft.com/office/officeart/2005/8/layout/StepDownProcess"/>
    <dgm:cxn modelId="{3BB0B9E4-2591-40FB-B463-743EEDAB9C2C}" type="presParOf" srcId="{436BDBB7-EF39-4809-84EF-0313E5BF3766}" destId="{9C167E9E-03EF-4748-B378-3906F01601A5}" srcOrd="1" destOrd="0" presId="urn:microsoft.com/office/officeart/2005/8/layout/StepDownProcess"/>
    <dgm:cxn modelId="{9F5B199F-2247-4E08-99CA-DF8DF042253D}" type="presParOf" srcId="{436BDBB7-EF39-4809-84EF-0313E5BF3766}" destId="{54D11F06-202A-4E51-AE82-9496FA2F19FD}" srcOrd="2" destOrd="0" presId="urn:microsoft.com/office/officeart/2005/8/layout/StepDownProcess"/>
    <dgm:cxn modelId="{2F323FDA-CF57-4D9D-8BDA-FA5269E9A346}" type="presParOf" srcId="{F7103552-673D-4070-A0CC-75DEBD686B11}" destId="{9F7FA23C-A1CE-4722-BD3F-CCFE48EE6FE4}" srcOrd="3" destOrd="0" presId="urn:microsoft.com/office/officeart/2005/8/layout/StepDownProcess"/>
    <dgm:cxn modelId="{C5C36D34-9F34-4AA6-BDA9-5DF1D651E800}" type="presParOf" srcId="{F7103552-673D-4070-A0CC-75DEBD686B11}" destId="{1A8C716F-F9D7-46B3-997A-BCC7C7C7FF8A}" srcOrd="4" destOrd="0" presId="urn:microsoft.com/office/officeart/2005/8/layout/StepDownProcess"/>
    <dgm:cxn modelId="{56304BAD-2C38-472C-8D28-91AAA94B793B}" type="presParOf" srcId="{1A8C716F-F9D7-46B3-997A-BCC7C7C7FF8A}" destId="{E3BBA4A4-1EC3-4813-AC0C-4B1D4CED8578}" srcOrd="0" destOrd="0" presId="urn:microsoft.com/office/officeart/2005/8/layout/StepDownProcess"/>
    <dgm:cxn modelId="{8AE10E42-2332-4B80-9A05-B0829765E36A}" type="presParOf" srcId="{1A8C716F-F9D7-46B3-997A-BCC7C7C7FF8A}" destId="{8538BDE3-45CB-47D9-9FF6-04283B8CD6F8}" srcOrd="1" destOrd="0" presId="urn:microsoft.com/office/officeart/2005/8/layout/StepDownProcess"/>
    <dgm:cxn modelId="{8D104CDE-80FD-4A24-BF99-01B76C8F3C1F}" type="presParOf" srcId="{1A8C716F-F9D7-46B3-997A-BCC7C7C7FF8A}" destId="{197453F8-607F-4B16-AFC2-44AD1B6A17B1}" srcOrd="2" destOrd="0" presId="urn:microsoft.com/office/officeart/2005/8/layout/StepDownProcess"/>
    <dgm:cxn modelId="{A1D8B935-FDFA-4AC5-B5B7-99FCD71D8A75}" type="presParOf" srcId="{F7103552-673D-4070-A0CC-75DEBD686B11}" destId="{0CB21779-8859-4601-8BAC-FD8EF46400DE}" srcOrd="5" destOrd="0" presId="urn:microsoft.com/office/officeart/2005/8/layout/StepDownProcess"/>
    <dgm:cxn modelId="{50358610-BD8F-4B7A-B42A-2A107F835A88}" type="presParOf" srcId="{F7103552-673D-4070-A0CC-75DEBD686B11}" destId="{4BFD928A-600B-4F28-AE17-4FA958D26949}" srcOrd="6" destOrd="0" presId="urn:microsoft.com/office/officeart/2005/8/layout/StepDownProcess"/>
    <dgm:cxn modelId="{41831FD2-89CA-4BB6-A07F-7C2173FC1BA2}" type="presParOf" srcId="{4BFD928A-600B-4F28-AE17-4FA958D26949}" destId="{9DC375A1-0F44-48BA-A72B-657B860EA404}" srcOrd="0" destOrd="0" presId="urn:microsoft.com/office/officeart/2005/8/layout/StepDownProcess"/>
    <dgm:cxn modelId="{A6423A32-C726-4745-821D-7913296E4485}" type="presParOf" srcId="{4BFD928A-600B-4F28-AE17-4FA958D26949}" destId="{F89C7E92-7BBB-4B3A-BF54-E193FAE8CBC0}" srcOrd="1" destOrd="0" presId="urn:microsoft.com/office/officeart/2005/8/layout/StepDownProcess"/>
    <dgm:cxn modelId="{C6E7EDE1-F2DC-49FF-AFD5-46930868F70A}" type="presParOf" srcId="{4BFD928A-600B-4F28-AE17-4FA958D26949}" destId="{E34FAACC-E211-417B-8503-1E0DC680A1DC}" srcOrd="2" destOrd="0" presId="urn:microsoft.com/office/officeart/2005/8/layout/StepDownProcess"/>
    <dgm:cxn modelId="{8E223C8B-C164-4630-A6E7-EC9B3CC34149}" type="presParOf" srcId="{F7103552-673D-4070-A0CC-75DEBD686B11}" destId="{0B832D8F-5D28-4DBD-9840-FF22FDB8E2E2}" srcOrd="7" destOrd="0" presId="urn:microsoft.com/office/officeart/2005/8/layout/StepDownProcess"/>
    <dgm:cxn modelId="{FC5597AA-B51B-4FD2-B675-5AD044FF9D15}" type="presParOf" srcId="{F7103552-673D-4070-A0CC-75DEBD686B11}" destId="{E75FF87B-65D7-465D-98EF-DA1D852AB8C9}" srcOrd="8" destOrd="0" presId="urn:microsoft.com/office/officeart/2005/8/layout/StepDownProcess"/>
    <dgm:cxn modelId="{110EF5CF-9A04-4304-AD77-0082DCBB2BF6}" type="presParOf" srcId="{E75FF87B-65D7-465D-98EF-DA1D852AB8C9}" destId="{56EF02BD-A3BF-4144-BC48-9FD3F94EC7D6}" srcOrd="0" destOrd="0" presId="urn:microsoft.com/office/officeart/2005/8/layout/StepDownProcess"/>
    <dgm:cxn modelId="{75C3AD7D-CA1C-46B0-B65E-D88283A907B6}" type="presParOf" srcId="{E75FF87B-65D7-465D-98EF-DA1D852AB8C9}" destId="{E57E18C3-7A50-459B-B426-F5DE80F69DB6}" srcOrd="1" destOrd="0" presId="urn:microsoft.com/office/officeart/2005/8/layout/StepDownProcess"/>
    <dgm:cxn modelId="{AF020DD0-269B-4C87-A4CB-A677236AB2A0}" type="presParOf" srcId="{E75FF87B-65D7-465D-98EF-DA1D852AB8C9}" destId="{6550F4C3-9C88-4CDF-B7AC-A0B371F01F1A}" srcOrd="2" destOrd="0" presId="urn:microsoft.com/office/officeart/2005/8/layout/StepDownProcess"/>
    <dgm:cxn modelId="{2456870B-C85E-4F25-BF1C-AF90CEAFE3D7}" type="presParOf" srcId="{F7103552-673D-4070-A0CC-75DEBD686B11}" destId="{83BD201E-EF75-43F2-9F10-A6FA47BB633D}" srcOrd="9" destOrd="0" presId="urn:microsoft.com/office/officeart/2005/8/layout/StepDownProcess"/>
    <dgm:cxn modelId="{928E4AF0-5182-45AD-91A5-4F3BDA33A4CD}" type="presParOf" srcId="{F7103552-673D-4070-A0CC-75DEBD686B11}" destId="{F111D44E-947E-4740-8C88-231B6201361C}" srcOrd="10" destOrd="0" presId="urn:microsoft.com/office/officeart/2005/8/layout/StepDownProcess"/>
    <dgm:cxn modelId="{A3220847-319E-42AD-993E-0B26BE3038D4}" type="presParOf" srcId="{F111D44E-947E-4740-8C88-231B6201361C}" destId="{3B74971B-EC53-4A95-8F77-F6CA47B9766B}" srcOrd="0" destOrd="0" presId="urn:microsoft.com/office/officeart/2005/8/layout/StepDownProcess"/>
    <dgm:cxn modelId="{C891B66D-22D1-417E-BC13-EB1D34FF031F}" type="presParOf" srcId="{F111D44E-947E-4740-8C88-231B6201361C}" destId="{CC3C58EA-D811-4FDD-88FE-7C4443125A97}"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134ED2-31DB-44D6-9A7A-62AA6089C04F}"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4163DE50-6056-4B64-92DB-87E8D26BA6BF}">
      <dgm:prSet phldrT="[Text]"/>
      <dgm:spPr/>
      <dgm:t>
        <a:bodyPr/>
        <a:lstStyle/>
        <a:p>
          <a:r>
            <a:rPr lang="en-US" dirty="0" smtClean="0"/>
            <a:t>Step 1</a:t>
          </a:r>
          <a:endParaRPr lang="en-US" dirty="0"/>
        </a:p>
      </dgm:t>
    </dgm:pt>
    <dgm:pt modelId="{65E6A55F-3892-4816-A500-75AC39CB4A0D}" type="parTrans" cxnId="{8ADDC2B2-BF2F-4C43-9E78-FACC7AC401A1}">
      <dgm:prSet/>
      <dgm:spPr/>
      <dgm:t>
        <a:bodyPr/>
        <a:lstStyle/>
        <a:p>
          <a:endParaRPr lang="en-US"/>
        </a:p>
      </dgm:t>
    </dgm:pt>
    <dgm:pt modelId="{4F11744D-366E-4465-B75B-F249CA39285F}" type="sibTrans" cxnId="{8ADDC2B2-BF2F-4C43-9E78-FACC7AC401A1}">
      <dgm:prSet/>
      <dgm:spPr/>
      <dgm:t>
        <a:bodyPr/>
        <a:lstStyle/>
        <a:p>
          <a:endParaRPr lang="en-US"/>
        </a:p>
      </dgm:t>
    </dgm:pt>
    <dgm:pt modelId="{04131531-BA97-4B45-AED0-8E0B1E9807C7}">
      <dgm:prSet phldrT="[Text]"/>
      <dgm:spPr/>
      <dgm:t>
        <a:bodyPr/>
        <a:lstStyle/>
        <a:p>
          <a:r>
            <a:rPr lang="en-US" dirty="0" smtClean="0"/>
            <a:t>Title your communication plan in a way that specifies the project or strategy being discussed.</a:t>
          </a:r>
          <a:endParaRPr lang="en-US" dirty="0"/>
        </a:p>
      </dgm:t>
    </dgm:pt>
    <dgm:pt modelId="{1E0774A9-6F52-47B1-B299-943D33B78BDE}" type="parTrans" cxnId="{16EAA46A-6E08-4CFD-830B-30C13A4A73C4}">
      <dgm:prSet/>
      <dgm:spPr/>
      <dgm:t>
        <a:bodyPr/>
        <a:lstStyle/>
        <a:p>
          <a:endParaRPr lang="en-US"/>
        </a:p>
      </dgm:t>
    </dgm:pt>
    <dgm:pt modelId="{AAF1BBE5-C84C-4604-81DA-A64291CAB3BD}" type="sibTrans" cxnId="{16EAA46A-6E08-4CFD-830B-30C13A4A73C4}">
      <dgm:prSet/>
      <dgm:spPr/>
      <dgm:t>
        <a:bodyPr/>
        <a:lstStyle/>
        <a:p>
          <a:endParaRPr lang="en-US"/>
        </a:p>
      </dgm:t>
    </dgm:pt>
    <dgm:pt modelId="{7B5ADFA4-C7B4-4EAC-B389-39164E40BCC0}">
      <dgm:prSet phldrT="[Text]"/>
      <dgm:spPr/>
      <dgm:t>
        <a:bodyPr/>
        <a:lstStyle/>
        <a:p>
          <a:r>
            <a:rPr lang="en-US" dirty="0" smtClean="0"/>
            <a:t>Step 2</a:t>
          </a:r>
          <a:endParaRPr lang="en-US" dirty="0"/>
        </a:p>
      </dgm:t>
    </dgm:pt>
    <dgm:pt modelId="{A5669048-2230-4BB2-9025-CBB358DE8D69}" type="parTrans" cxnId="{CEDCD69D-788E-4CEC-9639-6E889EFDF42E}">
      <dgm:prSet/>
      <dgm:spPr/>
      <dgm:t>
        <a:bodyPr/>
        <a:lstStyle/>
        <a:p>
          <a:endParaRPr lang="en-US"/>
        </a:p>
      </dgm:t>
    </dgm:pt>
    <dgm:pt modelId="{20B12256-9B3C-415F-B9BC-A7D4A52813BF}" type="sibTrans" cxnId="{CEDCD69D-788E-4CEC-9639-6E889EFDF42E}">
      <dgm:prSet/>
      <dgm:spPr/>
      <dgm:t>
        <a:bodyPr/>
        <a:lstStyle/>
        <a:p>
          <a:endParaRPr lang="en-US"/>
        </a:p>
      </dgm:t>
    </dgm:pt>
    <dgm:pt modelId="{D621CD3B-C65C-4195-A2EF-2F9A2DA290E5}">
      <dgm:prSet phldrT="[Text]"/>
      <dgm:spPr/>
      <dgm:t>
        <a:bodyPr/>
        <a:lstStyle/>
        <a:p>
          <a:r>
            <a:rPr lang="en-US" dirty="0" smtClean="0"/>
            <a:t>State the overall objectives of the communication plan. This step may sound simple, but it is necessary to prevent confusion about the nature of the communication. </a:t>
          </a:r>
          <a:endParaRPr lang="en-US" dirty="0"/>
        </a:p>
      </dgm:t>
    </dgm:pt>
    <dgm:pt modelId="{8A073F86-8837-421E-ACA6-08B2DD9763F5}" type="parTrans" cxnId="{CFB4A0AB-F823-4DB1-B9D9-05301D331430}">
      <dgm:prSet/>
      <dgm:spPr/>
      <dgm:t>
        <a:bodyPr/>
        <a:lstStyle/>
        <a:p>
          <a:endParaRPr lang="en-US"/>
        </a:p>
      </dgm:t>
    </dgm:pt>
    <dgm:pt modelId="{BC07B3E8-70F5-458B-921D-4AA232642698}" type="sibTrans" cxnId="{CFB4A0AB-F823-4DB1-B9D9-05301D331430}">
      <dgm:prSet/>
      <dgm:spPr/>
      <dgm:t>
        <a:bodyPr/>
        <a:lstStyle/>
        <a:p>
          <a:endParaRPr lang="en-US"/>
        </a:p>
      </dgm:t>
    </dgm:pt>
    <dgm:pt modelId="{3DAC716C-E382-4128-B896-E0FDC5F2E1EA}">
      <dgm:prSet phldrT="[Text]"/>
      <dgm:spPr/>
      <dgm:t>
        <a:bodyPr/>
        <a:lstStyle/>
        <a:p>
          <a:r>
            <a:rPr lang="en-US" dirty="0" smtClean="0"/>
            <a:t>Step 3</a:t>
          </a:r>
          <a:endParaRPr lang="en-US" dirty="0"/>
        </a:p>
      </dgm:t>
    </dgm:pt>
    <dgm:pt modelId="{FB17E87C-0EDE-4E8F-B471-055CB59A63A1}" type="parTrans" cxnId="{52F0D29D-12BD-4773-8E8A-503C28DA1A5A}">
      <dgm:prSet/>
      <dgm:spPr/>
      <dgm:t>
        <a:bodyPr/>
        <a:lstStyle/>
        <a:p>
          <a:endParaRPr lang="en-US"/>
        </a:p>
      </dgm:t>
    </dgm:pt>
    <dgm:pt modelId="{70D547B2-C37C-4289-A9DD-3551ADDB8ACC}" type="sibTrans" cxnId="{52F0D29D-12BD-4773-8E8A-503C28DA1A5A}">
      <dgm:prSet/>
      <dgm:spPr/>
      <dgm:t>
        <a:bodyPr/>
        <a:lstStyle/>
        <a:p>
          <a:endParaRPr lang="en-US"/>
        </a:p>
      </dgm:t>
    </dgm:pt>
    <dgm:pt modelId="{43C102B6-07DE-49EE-95A6-FD0A1BDFE80F}">
      <dgm:prSet phldrT="[Text]"/>
      <dgm:spPr/>
      <dgm:t>
        <a:bodyPr/>
        <a:lstStyle/>
        <a:p>
          <a:r>
            <a:rPr lang="en-US" dirty="0" smtClean="0"/>
            <a:t>Identifying the individuals who receive the communications influences the level of detail, language, and format of the communication</a:t>
          </a:r>
          <a:endParaRPr lang="en-US" dirty="0"/>
        </a:p>
      </dgm:t>
    </dgm:pt>
    <dgm:pt modelId="{C4E78E2D-7CCF-4293-BC84-BE48C81C40BF}" type="parTrans" cxnId="{833339CD-093B-4946-A77B-10AC4FFEE37C}">
      <dgm:prSet/>
      <dgm:spPr/>
      <dgm:t>
        <a:bodyPr/>
        <a:lstStyle/>
        <a:p>
          <a:endParaRPr lang="en-US"/>
        </a:p>
      </dgm:t>
    </dgm:pt>
    <dgm:pt modelId="{05733F2A-7FAB-4D45-ADD7-CD62AC658551}" type="sibTrans" cxnId="{833339CD-093B-4946-A77B-10AC4FFEE37C}">
      <dgm:prSet/>
      <dgm:spPr/>
      <dgm:t>
        <a:bodyPr/>
        <a:lstStyle/>
        <a:p>
          <a:endParaRPr lang="en-US"/>
        </a:p>
      </dgm:t>
    </dgm:pt>
    <dgm:pt modelId="{5F68BCDD-57BE-42BD-B682-CF37A064FEC1}">
      <dgm:prSet phldrT="[Text]"/>
      <dgm:spPr/>
      <dgm:t>
        <a:bodyPr/>
        <a:lstStyle/>
        <a:p>
          <a:r>
            <a:rPr lang="en-US" dirty="0" smtClean="0"/>
            <a:t>Step 4</a:t>
          </a:r>
          <a:endParaRPr lang="en-US" dirty="0"/>
        </a:p>
      </dgm:t>
    </dgm:pt>
    <dgm:pt modelId="{8CADA210-B591-4D4B-8AD6-13A4D01B4672}" type="parTrans" cxnId="{F285A718-940D-4A1B-ABCD-E0836795E021}">
      <dgm:prSet/>
      <dgm:spPr/>
      <dgm:t>
        <a:bodyPr/>
        <a:lstStyle/>
        <a:p>
          <a:endParaRPr lang="en-US"/>
        </a:p>
      </dgm:t>
    </dgm:pt>
    <dgm:pt modelId="{DB1CF03A-D305-4D1C-81CA-A81ADC9B037D}" type="sibTrans" cxnId="{F285A718-940D-4A1B-ABCD-E0836795E021}">
      <dgm:prSet/>
      <dgm:spPr/>
      <dgm:t>
        <a:bodyPr/>
        <a:lstStyle/>
        <a:p>
          <a:endParaRPr lang="en-US"/>
        </a:p>
      </dgm:t>
    </dgm:pt>
    <dgm:pt modelId="{338B268F-32FC-4C01-9E09-81B28A7F38CF}">
      <dgm:prSet phldrT="[Text]"/>
      <dgm:spPr/>
      <dgm:t>
        <a:bodyPr/>
        <a:lstStyle/>
        <a:p>
          <a:r>
            <a:rPr lang="en-US" dirty="0" smtClean="0"/>
            <a:t>Establish the specific issues that must be addressed. What is the message? How must should be communicated at any given opportunity? Although over-communication is probably not a concern, people can be overloaded with information at any one time. Consider how much and what level of detail should be given on a topic.</a:t>
          </a:r>
          <a:endParaRPr lang="en-US" dirty="0"/>
        </a:p>
      </dgm:t>
    </dgm:pt>
    <dgm:pt modelId="{9CA49979-1339-4BA1-83AE-46BEC6F4374C}" type="parTrans" cxnId="{6E8DE31E-35DC-4026-AD9F-1605076EEAA2}">
      <dgm:prSet/>
      <dgm:spPr/>
      <dgm:t>
        <a:bodyPr/>
        <a:lstStyle/>
        <a:p>
          <a:endParaRPr lang="en-US"/>
        </a:p>
      </dgm:t>
    </dgm:pt>
    <dgm:pt modelId="{920B225D-A462-4B65-B1A1-056620E34C34}" type="sibTrans" cxnId="{6E8DE31E-35DC-4026-AD9F-1605076EEAA2}">
      <dgm:prSet/>
      <dgm:spPr/>
      <dgm:t>
        <a:bodyPr/>
        <a:lstStyle/>
        <a:p>
          <a:endParaRPr lang="en-US"/>
        </a:p>
      </dgm:t>
    </dgm:pt>
    <dgm:pt modelId="{4F0E07C4-6F3E-4740-B94F-A9306F0AD063}">
      <dgm:prSet phldrT="[Text]"/>
      <dgm:spPr/>
      <dgm:t>
        <a:bodyPr/>
        <a:lstStyle/>
        <a:p>
          <a:r>
            <a:rPr lang="en-US" dirty="0" smtClean="0"/>
            <a:t>Step 5</a:t>
          </a:r>
          <a:endParaRPr lang="en-US" dirty="0"/>
        </a:p>
      </dgm:t>
    </dgm:pt>
    <dgm:pt modelId="{65D75713-9DF3-4F85-90A5-86AD75F65325}" type="parTrans" cxnId="{AD17539B-5F0A-4FE0-8213-6C5A0EECCEF2}">
      <dgm:prSet/>
      <dgm:spPr/>
      <dgm:t>
        <a:bodyPr/>
        <a:lstStyle/>
        <a:p>
          <a:endParaRPr lang="en-US"/>
        </a:p>
      </dgm:t>
    </dgm:pt>
    <dgm:pt modelId="{F928D4D9-8824-437C-BC1A-7B9FA55C8827}" type="sibTrans" cxnId="{AD17539B-5F0A-4FE0-8213-6C5A0EECCEF2}">
      <dgm:prSet/>
      <dgm:spPr/>
      <dgm:t>
        <a:bodyPr/>
        <a:lstStyle/>
        <a:p>
          <a:endParaRPr lang="en-US"/>
        </a:p>
      </dgm:t>
    </dgm:pt>
    <dgm:pt modelId="{12465475-4190-46D9-9A5D-38EBFF51BA3E}">
      <dgm:prSet phldrT="[Text]"/>
      <dgm:spPr/>
      <dgm:t>
        <a:bodyPr/>
        <a:lstStyle/>
        <a:p>
          <a:r>
            <a:rPr lang="en-US" dirty="0" smtClean="0"/>
            <a:t>Determine the channel of communication that will be used. Many possibilities include: memos, an e-mail, face-to-face meetings in groups, individual meetings, press release, newsletter or blog.</a:t>
          </a:r>
          <a:endParaRPr lang="en-US" dirty="0"/>
        </a:p>
      </dgm:t>
    </dgm:pt>
    <dgm:pt modelId="{5589C030-A8EF-46D7-B08E-A6CE7560657A}" type="parTrans" cxnId="{822531E4-3C57-41F5-A67F-7BDD43FF49AE}">
      <dgm:prSet/>
      <dgm:spPr/>
      <dgm:t>
        <a:bodyPr/>
        <a:lstStyle/>
        <a:p>
          <a:endParaRPr lang="en-US"/>
        </a:p>
      </dgm:t>
    </dgm:pt>
    <dgm:pt modelId="{7214C829-A684-41C8-87C8-CB606742150F}" type="sibTrans" cxnId="{822531E4-3C57-41F5-A67F-7BDD43FF49AE}">
      <dgm:prSet/>
      <dgm:spPr/>
      <dgm:t>
        <a:bodyPr/>
        <a:lstStyle/>
        <a:p>
          <a:endParaRPr lang="en-US"/>
        </a:p>
      </dgm:t>
    </dgm:pt>
    <dgm:pt modelId="{E06394E2-17C2-4663-B423-4AF5C18AC0D1}">
      <dgm:prSet phldrT="[Text]"/>
      <dgm:spPr/>
      <dgm:t>
        <a:bodyPr/>
        <a:lstStyle/>
        <a:p>
          <a:r>
            <a:rPr lang="en-US" dirty="0" smtClean="0"/>
            <a:t>Step 6</a:t>
          </a:r>
          <a:endParaRPr lang="en-US" dirty="0"/>
        </a:p>
      </dgm:t>
    </dgm:pt>
    <dgm:pt modelId="{E18165FB-C177-4D32-AB0B-17A1043854A4}" type="parTrans" cxnId="{16D5AEDA-2773-4710-9984-B2C50C0C8629}">
      <dgm:prSet/>
      <dgm:spPr/>
      <dgm:t>
        <a:bodyPr/>
        <a:lstStyle/>
        <a:p>
          <a:endParaRPr lang="en-US"/>
        </a:p>
      </dgm:t>
    </dgm:pt>
    <dgm:pt modelId="{FF1D010A-1985-4A5E-8861-576B666DC944}" type="sibTrans" cxnId="{16D5AEDA-2773-4710-9984-B2C50C0C8629}">
      <dgm:prSet/>
      <dgm:spPr/>
      <dgm:t>
        <a:bodyPr/>
        <a:lstStyle/>
        <a:p>
          <a:endParaRPr lang="en-US"/>
        </a:p>
      </dgm:t>
    </dgm:pt>
    <dgm:pt modelId="{7CE021E8-3937-4D26-9A98-E1A7824E1925}">
      <dgm:prSet phldrT="[Text]"/>
      <dgm:spPr/>
      <dgm:t>
        <a:bodyPr/>
        <a:lstStyle/>
        <a:p>
          <a:r>
            <a:rPr lang="en-US" dirty="0" smtClean="0"/>
            <a:t>Information must be communicated in a timely fashion to afford little opportunity for misinterpretation or for rumors and distortions to circulate among members and staff of the practice. Often, practice managers and leaders take an undue amount of time to communicate because they are crafting the perfect message. In the process they fail to get the communication our immediately, creating unnecessary anxiety or allowing a distorted sense of reality to develop through the rumor mill, which then requires tremendous effort to correct. </a:t>
          </a:r>
          <a:endParaRPr lang="en-US" dirty="0"/>
        </a:p>
      </dgm:t>
    </dgm:pt>
    <dgm:pt modelId="{7696AA4F-8E65-4998-AAE6-333DD71D18C4}" type="parTrans" cxnId="{E0139CF4-0299-4D99-A4FE-0DA153D9EC50}">
      <dgm:prSet/>
      <dgm:spPr/>
      <dgm:t>
        <a:bodyPr/>
        <a:lstStyle/>
        <a:p>
          <a:endParaRPr lang="en-US"/>
        </a:p>
      </dgm:t>
    </dgm:pt>
    <dgm:pt modelId="{911D2CAE-406B-467D-BA13-705B7E2E387D}" type="sibTrans" cxnId="{E0139CF4-0299-4D99-A4FE-0DA153D9EC50}">
      <dgm:prSet/>
      <dgm:spPr/>
      <dgm:t>
        <a:bodyPr/>
        <a:lstStyle/>
        <a:p>
          <a:endParaRPr lang="en-US"/>
        </a:p>
      </dgm:t>
    </dgm:pt>
    <dgm:pt modelId="{0DB4CD38-0778-402E-80B6-1DF38EEEA8E6}" type="pres">
      <dgm:prSet presAssocID="{DF134ED2-31DB-44D6-9A7A-62AA6089C04F}" presName="linear" presStyleCnt="0">
        <dgm:presLayoutVars>
          <dgm:dir/>
          <dgm:animLvl val="lvl"/>
          <dgm:resizeHandles val="exact"/>
        </dgm:presLayoutVars>
      </dgm:prSet>
      <dgm:spPr/>
      <dgm:t>
        <a:bodyPr/>
        <a:lstStyle/>
        <a:p>
          <a:endParaRPr lang="en-US"/>
        </a:p>
      </dgm:t>
    </dgm:pt>
    <dgm:pt modelId="{08D2F60B-6626-4016-AB86-B8E67512512D}" type="pres">
      <dgm:prSet presAssocID="{4163DE50-6056-4B64-92DB-87E8D26BA6BF}" presName="parentLin" presStyleCnt="0"/>
      <dgm:spPr/>
    </dgm:pt>
    <dgm:pt modelId="{580AD5CC-9089-4399-B135-B2FE1E2A2133}" type="pres">
      <dgm:prSet presAssocID="{4163DE50-6056-4B64-92DB-87E8D26BA6BF}" presName="parentLeftMargin" presStyleLbl="node1" presStyleIdx="0" presStyleCnt="6"/>
      <dgm:spPr/>
      <dgm:t>
        <a:bodyPr/>
        <a:lstStyle/>
        <a:p>
          <a:endParaRPr lang="en-US"/>
        </a:p>
      </dgm:t>
    </dgm:pt>
    <dgm:pt modelId="{535B7829-63C7-422D-BD11-3BE3CB554C4F}" type="pres">
      <dgm:prSet presAssocID="{4163DE50-6056-4B64-92DB-87E8D26BA6BF}" presName="parentText" presStyleLbl="node1" presStyleIdx="0" presStyleCnt="6">
        <dgm:presLayoutVars>
          <dgm:chMax val="0"/>
          <dgm:bulletEnabled val="1"/>
        </dgm:presLayoutVars>
      </dgm:prSet>
      <dgm:spPr/>
      <dgm:t>
        <a:bodyPr/>
        <a:lstStyle/>
        <a:p>
          <a:endParaRPr lang="en-US"/>
        </a:p>
      </dgm:t>
    </dgm:pt>
    <dgm:pt modelId="{1BA2B6B8-AACE-46B7-8640-B16A614D9243}" type="pres">
      <dgm:prSet presAssocID="{4163DE50-6056-4B64-92DB-87E8D26BA6BF}" presName="negativeSpace" presStyleCnt="0"/>
      <dgm:spPr/>
    </dgm:pt>
    <dgm:pt modelId="{9D03BEBC-2DC7-43E0-8863-A339B58DB064}" type="pres">
      <dgm:prSet presAssocID="{4163DE50-6056-4B64-92DB-87E8D26BA6BF}" presName="childText" presStyleLbl="conFgAcc1" presStyleIdx="0" presStyleCnt="6">
        <dgm:presLayoutVars>
          <dgm:bulletEnabled val="1"/>
        </dgm:presLayoutVars>
      </dgm:prSet>
      <dgm:spPr/>
      <dgm:t>
        <a:bodyPr/>
        <a:lstStyle/>
        <a:p>
          <a:endParaRPr lang="en-US"/>
        </a:p>
      </dgm:t>
    </dgm:pt>
    <dgm:pt modelId="{022BA729-A48C-4B72-9BD7-7B547F7E6E0C}" type="pres">
      <dgm:prSet presAssocID="{4F11744D-366E-4465-B75B-F249CA39285F}" presName="spaceBetweenRectangles" presStyleCnt="0"/>
      <dgm:spPr/>
    </dgm:pt>
    <dgm:pt modelId="{99A892A4-EF69-4949-AE40-1792EE46C147}" type="pres">
      <dgm:prSet presAssocID="{7B5ADFA4-C7B4-4EAC-B389-39164E40BCC0}" presName="parentLin" presStyleCnt="0"/>
      <dgm:spPr/>
    </dgm:pt>
    <dgm:pt modelId="{DDBA8108-F581-4655-AC9B-0FCFEDEDB767}" type="pres">
      <dgm:prSet presAssocID="{7B5ADFA4-C7B4-4EAC-B389-39164E40BCC0}" presName="parentLeftMargin" presStyleLbl="node1" presStyleIdx="0" presStyleCnt="6"/>
      <dgm:spPr/>
      <dgm:t>
        <a:bodyPr/>
        <a:lstStyle/>
        <a:p>
          <a:endParaRPr lang="en-US"/>
        </a:p>
      </dgm:t>
    </dgm:pt>
    <dgm:pt modelId="{D9FF7C6A-6B0E-46DF-BC00-C76939E2080E}" type="pres">
      <dgm:prSet presAssocID="{7B5ADFA4-C7B4-4EAC-B389-39164E40BCC0}" presName="parentText" presStyleLbl="node1" presStyleIdx="1" presStyleCnt="6">
        <dgm:presLayoutVars>
          <dgm:chMax val="0"/>
          <dgm:bulletEnabled val="1"/>
        </dgm:presLayoutVars>
      </dgm:prSet>
      <dgm:spPr/>
      <dgm:t>
        <a:bodyPr/>
        <a:lstStyle/>
        <a:p>
          <a:endParaRPr lang="en-US"/>
        </a:p>
      </dgm:t>
    </dgm:pt>
    <dgm:pt modelId="{DB4C943C-E096-4CC5-9B8F-62120451DEF6}" type="pres">
      <dgm:prSet presAssocID="{7B5ADFA4-C7B4-4EAC-B389-39164E40BCC0}" presName="negativeSpace" presStyleCnt="0"/>
      <dgm:spPr/>
    </dgm:pt>
    <dgm:pt modelId="{CEFE49D2-9965-4065-B439-31DCB5C5FC40}" type="pres">
      <dgm:prSet presAssocID="{7B5ADFA4-C7B4-4EAC-B389-39164E40BCC0}" presName="childText" presStyleLbl="conFgAcc1" presStyleIdx="1" presStyleCnt="6">
        <dgm:presLayoutVars>
          <dgm:bulletEnabled val="1"/>
        </dgm:presLayoutVars>
      </dgm:prSet>
      <dgm:spPr/>
      <dgm:t>
        <a:bodyPr/>
        <a:lstStyle/>
        <a:p>
          <a:endParaRPr lang="en-US"/>
        </a:p>
      </dgm:t>
    </dgm:pt>
    <dgm:pt modelId="{F4A2F2B5-D798-4BCC-A8DA-BBAFF000DB8E}" type="pres">
      <dgm:prSet presAssocID="{20B12256-9B3C-415F-B9BC-A7D4A52813BF}" presName="spaceBetweenRectangles" presStyleCnt="0"/>
      <dgm:spPr/>
    </dgm:pt>
    <dgm:pt modelId="{6151DF32-AD9C-4711-AFCC-20437FB99AB5}" type="pres">
      <dgm:prSet presAssocID="{3DAC716C-E382-4128-B896-E0FDC5F2E1EA}" presName="parentLin" presStyleCnt="0"/>
      <dgm:spPr/>
    </dgm:pt>
    <dgm:pt modelId="{CCF9DDC6-5AF5-4B19-844F-571021A53B42}" type="pres">
      <dgm:prSet presAssocID="{3DAC716C-E382-4128-B896-E0FDC5F2E1EA}" presName="parentLeftMargin" presStyleLbl="node1" presStyleIdx="1" presStyleCnt="6"/>
      <dgm:spPr/>
      <dgm:t>
        <a:bodyPr/>
        <a:lstStyle/>
        <a:p>
          <a:endParaRPr lang="en-US"/>
        </a:p>
      </dgm:t>
    </dgm:pt>
    <dgm:pt modelId="{184926BF-49D8-4E18-B822-90D219B27486}" type="pres">
      <dgm:prSet presAssocID="{3DAC716C-E382-4128-B896-E0FDC5F2E1EA}" presName="parentText" presStyleLbl="node1" presStyleIdx="2" presStyleCnt="6">
        <dgm:presLayoutVars>
          <dgm:chMax val="0"/>
          <dgm:bulletEnabled val="1"/>
        </dgm:presLayoutVars>
      </dgm:prSet>
      <dgm:spPr/>
      <dgm:t>
        <a:bodyPr/>
        <a:lstStyle/>
        <a:p>
          <a:endParaRPr lang="en-US"/>
        </a:p>
      </dgm:t>
    </dgm:pt>
    <dgm:pt modelId="{825AA7BE-8F91-4EF3-B9BA-771057AF6974}" type="pres">
      <dgm:prSet presAssocID="{3DAC716C-E382-4128-B896-E0FDC5F2E1EA}" presName="negativeSpace" presStyleCnt="0"/>
      <dgm:spPr/>
    </dgm:pt>
    <dgm:pt modelId="{A0BFF3A8-B822-4AA4-BE06-BF16BED1555A}" type="pres">
      <dgm:prSet presAssocID="{3DAC716C-E382-4128-B896-E0FDC5F2E1EA}" presName="childText" presStyleLbl="conFgAcc1" presStyleIdx="2" presStyleCnt="6">
        <dgm:presLayoutVars>
          <dgm:bulletEnabled val="1"/>
        </dgm:presLayoutVars>
      </dgm:prSet>
      <dgm:spPr/>
      <dgm:t>
        <a:bodyPr/>
        <a:lstStyle/>
        <a:p>
          <a:endParaRPr lang="en-US"/>
        </a:p>
      </dgm:t>
    </dgm:pt>
    <dgm:pt modelId="{1276F50D-A52F-411D-9F48-2225D25C299F}" type="pres">
      <dgm:prSet presAssocID="{70D547B2-C37C-4289-A9DD-3551ADDB8ACC}" presName="spaceBetweenRectangles" presStyleCnt="0"/>
      <dgm:spPr/>
    </dgm:pt>
    <dgm:pt modelId="{8F5BE350-FE3C-4723-978B-76C87BBEDC44}" type="pres">
      <dgm:prSet presAssocID="{5F68BCDD-57BE-42BD-B682-CF37A064FEC1}" presName="parentLin" presStyleCnt="0"/>
      <dgm:spPr/>
    </dgm:pt>
    <dgm:pt modelId="{D213EAAF-93C1-4857-81F8-0D09A3C63DCD}" type="pres">
      <dgm:prSet presAssocID="{5F68BCDD-57BE-42BD-B682-CF37A064FEC1}" presName="parentLeftMargin" presStyleLbl="node1" presStyleIdx="2" presStyleCnt="6"/>
      <dgm:spPr/>
      <dgm:t>
        <a:bodyPr/>
        <a:lstStyle/>
        <a:p>
          <a:endParaRPr lang="en-US"/>
        </a:p>
      </dgm:t>
    </dgm:pt>
    <dgm:pt modelId="{7D75E98B-E3D1-4106-B655-844D8F206480}" type="pres">
      <dgm:prSet presAssocID="{5F68BCDD-57BE-42BD-B682-CF37A064FEC1}" presName="parentText" presStyleLbl="node1" presStyleIdx="3" presStyleCnt="6">
        <dgm:presLayoutVars>
          <dgm:chMax val="0"/>
          <dgm:bulletEnabled val="1"/>
        </dgm:presLayoutVars>
      </dgm:prSet>
      <dgm:spPr/>
      <dgm:t>
        <a:bodyPr/>
        <a:lstStyle/>
        <a:p>
          <a:endParaRPr lang="en-US"/>
        </a:p>
      </dgm:t>
    </dgm:pt>
    <dgm:pt modelId="{454798DA-DCE9-4E89-B6CB-638456668255}" type="pres">
      <dgm:prSet presAssocID="{5F68BCDD-57BE-42BD-B682-CF37A064FEC1}" presName="negativeSpace" presStyleCnt="0"/>
      <dgm:spPr/>
    </dgm:pt>
    <dgm:pt modelId="{F7565B62-8054-44D1-A07A-D13C4E5BEAEC}" type="pres">
      <dgm:prSet presAssocID="{5F68BCDD-57BE-42BD-B682-CF37A064FEC1}" presName="childText" presStyleLbl="conFgAcc1" presStyleIdx="3" presStyleCnt="6">
        <dgm:presLayoutVars>
          <dgm:bulletEnabled val="1"/>
        </dgm:presLayoutVars>
      </dgm:prSet>
      <dgm:spPr/>
      <dgm:t>
        <a:bodyPr/>
        <a:lstStyle/>
        <a:p>
          <a:endParaRPr lang="en-US"/>
        </a:p>
      </dgm:t>
    </dgm:pt>
    <dgm:pt modelId="{45700F0F-4DAC-4885-B4B7-EA6729ED1F08}" type="pres">
      <dgm:prSet presAssocID="{DB1CF03A-D305-4D1C-81CA-A81ADC9B037D}" presName="spaceBetweenRectangles" presStyleCnt="0"/>
      <dgm:spPr/>
    </dgm:pt>
    <dgm:pt modelId="{04862561-A515-4A55-A1BA-C0BABBA3B784}" type="pres">
      <dgm:prSet presAssocID="{4F0E07C4-6F3E-4740-B94F-A9306F0AD063}" presName="parentLin" presStyleCnt="0"/>
      <dgm:spPr/>
    </dgm:pt>
    <dgm:pt modelId="{6D08D905-95A1-4B75-B0AA-2CE3352CC1E7}" type="pres">
      <dgm:prSet presAssocID="{4F0E07C4-6F3E-4740-B94F-A9306F0AD063}" presName="parentLeftMargin" presStyleLbl="node1" presStyleIdx="3" presStyleCnt="6"/>
      <dgm:spPr/>
      <dgm:t>
        <a:bodyPr/>
        <a:lstStyle/>
        <a:p>
          <a:endParaRPr lang="en-US"/>
        </a:p>
      </dgm:t>
    </dgm:pt>
    <dgm:pt modelId="{5A434C33-A2B1-4BFC-A06C-ACAF48E61732}" type="pres">
      <dgm:prSet presAssocID="{4F0E07C4-6F3E-4740-B94F-A9306F0AD063}" presName="parentText" presStyleLbl="node1" presStyleIdx="4" presStyleCnt="6">
        <dgm:presLayoutVars>
          <dgm:chMax val="0"/>
          <dgm:bulletEnabled val="1"/>
        </dgm:presLayoutVars>
      </dgm:prSet>
      <dgm:spPr/>
      <dgm:t>
        <a:bodyPr/>
        <a:lstStyle/>
        <a:p>
          <a:endParaRPr lang="en-US"/>
        </a:p>
      </dgm:t>
    </dgm:pt>
    <dgm:pt modelId="{E860DD7A-4CD1-4DC0-A8F6-4450136DA57D}" type="pres">
      <dgm:prSet presAssocID="{4F0E07C4-6F3E-4740-B94F-A9306F0AD063}" presName="negativeSpace" presStyleCnt="0"/>
      <dgm:spPr/>
    </dgm:pt>
    <dgm:pt modelId="{D98FEE7C-5AFC-46A6-ACC7-49D9B06E091B}" type="pres">
      <dgm:prSet presAssocID="{4F0E07C4-6F3E-4740-B94F-A9306F0AD063}" presName="childText" presStyleLbl="conFgAcc1" presStyleIdx="4" presStyleCnt="6">
        <dgm:presLayoutVars>
          <dgm:bulletEnabled val="1"/>
        </dgm:presLayoutVars>
      </dgm:prSet>
      <dgm:spPr/>
      <dgm:t>
        <a:bodyPr/>
        <a:lstStyle/>
        <a:p>
          <a:endParaRPr lang="en-US"/>
        </a:p>
      </dgm:t>
    </dgm:pt>
    <dgm:pt modelId="{E33F6083-C768-40BF-A843-AA288E765CFE}" type="pres">
      <dgm:prSet presAssocID="{F928D4D9-8824-437C-BC1A-7B9FA55C8827}" presName="spaceBetweenRectangles" presStyleCnt="0"/>
      <dgm:spPr/>
    </dgm:pt>
    <dgm:pt modelId="{41BFD16E-9788-4366-98F9-E6F7992CF56C}" type="pres">
      <dgm:prSet presAssocID="{E06394E2-17C2-4663-B423-4AF5C18AC0D1}" presName="parentLin" presStyleCnt="0"/>
      <dgm:spPr/>
    </dgm:pt>
    <dgm:pt modelId="{BA114699-BC35-46FB-A8BA-8F4736C4682F}" type="pres">
      <dgm:prSet presAssocID="{E06394E2-17C2-4663-B423-4AF5C18AC0D1}" presName="parentLeftMargin" presStyleLbl="node1" presStyleIdx="4" presStyleCnt="6"/>
      <dgm:spPr/>
      <dgm:t>
        <a:bodyPr/>
        <a:lstStyle/>
        <a:p>
          <a:endParaRPr lang="en-US"/>
        </a:p>
      </dgm:t>
    </dgm:pt>
    <dgm:pt modelId="{44BC6C3F-E934-4C26-B20A-691E7F973E4D}" type="pres">
      <dgm:prSet presAssocID="{E06394E2-17C2-4663-B423-4AF5C18AC0D1}" presName="parentText" presStyleLbl="node1" presStyleIdx="5" presStyleCnt="6">
        <dgm:presLayoutVars>
          <dgm:chMax val="0"/>
          <dgm:bulletEnabled val="1"/>
        </dgm:presLayoutVars>
      </dgm:prSet>
      <dgm:spPr/>
      <dgm:t>
        <a:bodyPr/>
        <a:lstStyle/>
        <a:p>
          <a:endParaRPr lang="en-US"/>
        </a:p>
      </dgm:t>
    </dgm:pt>
    <dgm:pt modelId="{AC7C1916-F9F0-47E2-964A-C7FD4EA54B12}" type="pres">
      <dgm:prSet presAssocID="{E06394E2-17C2-4663-B423-4AF5C18AC0D1}" presName="negativeSpace" presStyleCnt="0"/>
      <dgm:spPr/>
    </dgm:pt>
    <dgm:pt modelId="{6B46C2E1-E453-4D5B-8C9F-446E0F0EA5CC}" type="pres">
      <dgm:prSet presAssocID="{E06394E2-17C2-4663-B423-4AF5C18AC0D1}" presName="childText" presStyleLbl="conFgAcc1" presStyleIdx="5" presStyleCnt="6">
        <dgm:presLayoutVars>
          <dgm:bulletEnabled val="1"/>
        </dgm:presLayoutVars>
      </dgm:prSet>
      <dgm:spPr/>
      <dgm:t>
        <a:bodyPr/>
        <a:lstStyle/>
        <a:p>
          <a:endParaRPr lang="en-US"/>
        </a:p>
      </dgm:t>
    </dgm:pt>
  </dgm:ptLst>
  <dgm:cxnLst>
    <dgm:cxn modelId="{272CC928-B48C-4DAB-B9B6-AF8A855FA699}" type="presOf" srcId="{E06394E2-17C2-4663-B423-4AF5C18AC0D1}" destId="{BA114699-BC35-46FB-A8BA-8F4736C4682F}" srcOrd="0" destOrd="0" presId="urn:microsoft.com/office/officeart/2005/8/layout/list1"/>
    <dgm:cxn modelId="{B73996E5-A192-4F05-9C56-DD3AB081C5E5}" type="presOf" srcId="{7B5ADFA4-C7B4-4EAC-B389-39164E40BCC0}" destId="{DDBA8108-F581-4655-AC9B-0FCFEDEDB767}" srcOrd="0" destOrd="0" presId="urn:microsoft.com/office/officeart/2005/8/layout/list1"/>
    <dgm:cxn modelId="{16D5AEDA-2773-4710-9984-B2C50C0C8629}" srcId="{DF134ED2-31DB-44D6-9A7A-62AA6089C04F}" destId="{E06394E2-17C2-4663-B423-4AF5C18AC0D1}" srcOrd="5" destOrd="0" parTransId="{E18165FB-C177-4D32-AB0B-17A1043854A4}" sibTransId="{FF1D010A-1985-4A5E-8861-576B666DC944}"/>
    <dgm:cxn modelId="{D5666F51-AE91-4CCC-AF7F-FBBD04230531}" type="presOf" srcId="{7CE021E8-3937-4D26-9A98-E1A7824E1925}" destId="{6B46C2E1-E453-4D5B-8C9F-446E0F0EA5CC}" srcOrd="0" destOrd="0" presId="urn:microsoft.com/office/officeart/2005/8/layout/list1"/>
    <dgm:cxn modelId="{228F6659-55A1-4540-ACDC-AA279A9A78DE}" type="presOf" srcId="{338B268F-32FC-4C01-9E09-81B28A7F38CF}" destId="{F7565B62-8054-44D1-A07A-D13C4E5BEAEC}" srcOrd="0" destOrd="0" presId="urn:microsoft.com/office/officeart/2005/8/layout/list1"/>
    <dgm:cxn modelId="{DE5C96ED-6E36-4714-A495-455E308D2D84}" type="presOf" srcId="{E06394E2-17C2-4663-B423-4AF5C18AC0D1}" destId="{44BC6C3F-E934-4C26-B20A-691E7F973E4D}" srcOrd="1" destOrd="0" presId="urn:microsoft.com/office/officeart/2005/8/layout/list1"/>
    <dgm:cxn modelId="{833339CD-093B-4946-A77B-10AC4FFEE37C}" srcId="{3DAC716C-E382-4128-B896-E0FDC5F2E1EA}" destId="{43C102B6-07DE-49EE-95A6-FD0A1BDFE80F}" srcOrd="0" destOrd="0" parTransId="{C4E78E2D-7CCF-4293-BC84-BE48C81C40BF}" sibTransId="{05733F2A-7FAB-4D45-ADD7-CD62AC658551}"/>
    <dgm:cxn modelId="{16EAA46A-6E08-4CFD-830B-30C13A4A73C4}" srcId="{4163DE50-6056-4B64-92DB-87E8D26BA6BF}" destId="{04131531-BA97-4B45-AED0-8E0B1E9807C7}" srcOrd="0" destOrd="0" parTransId="{1E0774A9-6F52-47B1-B299-943D33B78BDE}" sibTransId="{AAF1BBE5-C84C-4604-81DA-A64291CAB3BD}"/>
    <dgm:cxn modelId="{E51DA66A-B3C7-4FD0-99AF-0C3AC0BBA81E}" type="presOf" srcId="{12465475-4190-46D9-9A5D-38EBFF51BA3E}" destId="{D98FEE7C-5AFC-46A6-ACC7-49D9B06E091B}" srcOrd="0" destOrd="0" presId="urn:microsoft.com/office/officeart/2005/8/layout/list1"/>
    <dgm:cxn modelId="{CEDCD69D-788E-4CEC-9639-6E889EFDF42E}" srcId="{DF134ED2-31DB-44D6-9A7A-62AA6089C04F}" destId="{7B5ADFA4-C7B4-4EAC-B389-39164E40BCC0}" srcOrd="1" destOrd="0" parTransId="{A5669048-2230-4BB2-9025-CBB358DE8D69}" sibTransId="{20B12256-9B3C-415F-B9BC-A7D4A52813BF}"/>
    <dgm:cxn modelId="{DCE435D2-91AB-4CB4-9B80-6D1A362A125D}" type="presOf" srcId="{7B5ADFA4-C7B4-4EAC-B389-39164E40BCC0}" destId="{D9FF7C6A-6B0E-46DF-BC00-C76939E2080E}" srcOrd="1" destOrd="0" presId="urn:microsoft.com/office/officeart/2005/8/layout/list1"/>
    <dgm:cxn modelId="{5503E66A-A0EC-4717-A1B9-DBBD7969C070}" type="presOf" srcId="{4163DE50-6056-4B64-92DB-87E8D26BA6BF}" destId="{580AD5CC-9089-4399-B135-B2FE1E2A2133}" srcOrd="0" destOrd="0" presId="urn:microsoft.com/office/officeart/2005/8/layout/list1"/>
    <dgm:cxn modelId="{F60790B5-E698-4482-B902-CA6EAD81F8B4}" type="presOf" srcId="{4F0E07C4-6F3E-4740-B94F-A9306F0AD063}" destId="{6D08D905-95A1-4B75-B0AA-2CE3352CC1E7}" srcOrd="0" destOrd="0" presId="urn:microsoft.com/office/officeart/2005/8/layout/list1"/>
    <dgm:cxn modelId="{8ADDC2B2-BF2F-4C43-9E78-FACC7AC401A1}" srcId="{DF134ED2-31DB-44D6-9A7A-62AA6089C04F}" destId="{4163DE50-6056-4B64-92DB-87E8D26BA6BF}" srcOrd="0" destOrd="0" parTransId="{65E6A55F-3892-4816-A500-75AC39CB4A0D}" sibTransId="{4F11744D-366E-4465-B75B-F249CA39285F}"/>
    <dgm:cxn modelId="{F285A718-940D-4A1B-ABCD-E0836795E021}" srcId="{DF134ED2-31DB-44D6-9A7A-62AA6089C04F}" destId="{5F68BCDD-57BE-42BD-B682-CF37A064FEC1}" srcOrd="3" destOrd="0" parTransId="{8CADA210-B591-4D4B-8AD6-13A4D01B4672}" sibTransId="{DB1CF03A-D305-4D1C-81CA-A81ADC9B037D}"/>
    <dgm:cxn modelId="{F8A0D636-A481-4A9B-AF0F-BE3856F1474A}" type="presOf" srcId="{4F0E07C4-6F3E-4740-B94F-A9306F0AD063}" destId="{5A434C33-A2B1-4BFC-A06C-ACAF48E61732}" srcOrd="1" destOrd="0" presId="urn:microsoft.com/office/officeart/2005/8/layout/list1"/>
    <dgm:cxn modelId="{AD17539B-5F0A-4FE0-8213-6C5A0EECCEF2}" srcId="{DF134ED2-31DB-44D6-9A7A-62AA6089C04F}" destId="{4F0E07C4-6F3E-4740-B94F-A9306F0AD063}" srcOrd="4" destOrd="0" parTransId="{65D75713-9DF3-4F85-90A5-86AD75F65325}" sibTransId="{F928D4D9-8824-437C-BC1A-7B9FA55C8827}"/>
    <dgm:cxn modelId="{5A31E6A8-6F80-40AD-9335-F4F8E0FCBF74}" type="presOf" srcId="{5F68BCDD-57BE-42BD-B682-CF37A064FEC1}" destId="{7D75E98B-E3D1-4106-B655-844D8F206480}" srcOrd="1" destOrd="0" presId="urn:microsoft.com/office/officeart/2005/8/layout/list1"/>
    <dgm:cxn modelId="{2AE9ADCD-82E5-4235-ACC0-BF63562035AA}" type="presOf" srcId="{3DAC716C-E382-4128-B896-E0FDC5F2E1EA}" destId="{CCF9DDC6-5AF5-4B19-844F-571021A53B42}" srcOrd="0" destOrd="0" presId="urn:microsoft.com/office/officeart/2005/8/layout/list1"/>
    <dgm:cxn modelId="{CFB4A0AB-F823-4DB1-B9D9-05301D331430}" srcId="{7B5ADFA4-C7B4-4EAC-B389-39164E40BCC0}" destId="{D621CD3B-C65C-4195-A2EF-2F9A2DA290E5}" srcOrd="0" destOrd="0" parTransId="{8A073F86-8837-421E-ACA6-08B2DD9763F5}" sibTransId="{BC07B3E8-70F5-458B-921D-4AA232642698}"/>
    <dgm:cxn modelId="{E273C182-3A9C-4718-B9E1-4E7DC48CF1C6}" type="presOf" srcId="{D621CD3B-C65C-4195-A2EF-2F9A2DA290E5}" destId="{CEFE49D2-9965-4065-B439-31DCB5C5FC40}" srcOrd="0" destOrd="0" presId="urn:microsoft.com/office/officeart/2005/8/layout/list1"/>
    <dgm:cxn modelId="{00CF0436-3D7C-4CE8-8DC2-0A287974215F}" type="presOf" srcId="{3DAC716C-E382-4128-B896-E0FDC5F2E1EA}" destId="{184926BF-49D8-4E18-B822-90D219B27486}" srcOrd="1" destOrd="0" presId="urn:microsoft.com/office/officeart/2005/8/layout/list1"/>
    <dgm:cxn modelId="{9BC335B5-3E35-4FC5-8AA0-2A6BE95EDC10}" type="presOf" srcId="{5F68BCDD-57BE-42BD-B682-CF37A064FEC1}" destId="{D213EAAF-93C1-4857-81F8-0D09A3C63DCD}" srcOrd="0" destOrd="0" presId="urn:microsoft.com/office/officeart/2005/8/layout/list1"/>
    <dgm:cxn modelId="{26946B6B-C2A7-45DC-A7B0-B3FA4842EB41}" type="presOf" srcId="{04131531-BA97-4B45-AED0-8E0B1E9807C7}" destId="{9D03BEBC-2DC7-43E0-8863-A339B58DB064}" srcOrd="0" destOrd="0" presId="urn:microsoft.com/office/officeart/2005/8/layout/list1"/>
    <dgm:cxn modelId="{52F0D29D-12BD-4773-8E8A-503C28DA1A5A}" srcId="{DF134ED2-31DB-44D6-9A7A-62AA6089C04F}" destId="{3DAC716C-E382-4128-B896-E0FDC5F2E1EA}" srcOrd="2" destOrd="0" parTransId="{FB17E87C-0EDE-4E8F-B471-055CB59A63A1}" sibTransId="{70D547B2-C37C-4289-A9DD-3551ADDB8ACC}"/>
    <dgm:cxn modelId="{822531E4-3C57-41F5-A67F-7BDD43FF49AE}" srcId="{4F0E07C4-6F3E-4740-B94F-A9306F0AD063}" destId="{12465475-4190-46D9-9A5D-38EBFF51BA3E}" srcOrd="0" destOrd="0" parTransId="{5589C030-A8EF-46D7-B08E-A6CE7560657A}" sibTransId="{7214C829-A684-41C8-87C8-CB606742150F}"/>
    <dgm:cxn modelId="{E0139CF4-0299-4D99-A4FE-0DA153D9EC50}" srcId="{E06394E2-17C2-4663-B423-4AF5C18AC0D1}" destId="{7CE021E8-3937-4D26-9A98-E1A7824E1925}" srcOrd="0" destOrd="0" parTransId="{7696AA4F-8E65-4998-AAE6-333DD71D18C4}" sibTransId="{911D2CAE-406B-467D-BA13-705B7E2E387D}"/>
    <dgm:cxn modelId="{6E8DE31E-35DC-4026-AD9F-1605076EEAA2}" srcId="{5F68BCDD-57BE-42BD-B682-CF37A064FEC1}" destId="{338B268F-32FC-4C01-9E09-81B28A7F38CF}" srcOrd="0" destOrd="0" parTransId="{9CA49979-1339-4BA1-83AE-46BEC6F4374C}" sibTransId="{920B225D-A462-4B65-B1A1-056620E34C34}"/>
    <dgm:cxn modelId="{24E23225-2B6C-444F-8F73-1A115B15E290}" type="presOf" srcId="{DF134ED2-31DB-44D6-9A7A-62AA6089C04F}" destId="{0DB4CD38-0778-402E-80B6-1DF38EEEA8E6}" srcOrd="0" destOrd="0" presId="urn:microsoft.com/office/officeart/2005/8/layout/list1"/>
    <dgm:cxn modelId="{9B18ADA3-4DF7-4994-B0FF-5A2D06CC86DB}" type="presOf" srcId="{4163DE50-6056-4B64-92DB-87E8D26BA6BF}" destId="{535B7829-63C7-422D-BD11-3BE3CB554C4F}" srcOrd="1" destOrd="0" presId="urn:microsoft.com/office/officeart/2005/8/layout/list1"/>
    <dgm:cxn modelId="{DD0233D9-1FF0-4C6C-AB9A-B88D238B9E2C}" type="presOf" srcId="{43C102B6-07DE-49EE-95A6-FD0A1BDFE80F}" destId="{A0BFF3A8-B822-4AA4-BE06-BF16BED1555A}" srcOrd="0" destOrd="0" presId="urn:microsoft.com/office/officeart/2005/8/layout/list1"/>
    <dgm:cxn modelId="{1CFC4DD6-3F2A-4202-A908-BF9A84E9B929}" type="presParOf" srcId="{0DB4CD38-0778-402E-80B6-1DF38EEEA8E6}" destId="{08D2F60B-6626-4016-AB86-B8E67512512D}" srcOrd="0" destOrd="0" presId="urn:microsoft.com/office/officeart/2005/8/layout/list1"/>
    <dgm:cxn modelId="{FA7708F3-E6A8-401D-BAB4-05A4B69B506F}" type="presParOf" srcId="{08D2F60B-6626-4016-AB86-B8E67512512D}" destId="{580AD5CC-9089-4399-B135-B2FE1E2A2133}" srcOrd="0" destOrd="0" presId="urn:microsoft.com/office/officeart/2005/8/layout/list1"/>
    <dgm:cxn modelId="{8A16C4DB-DD3A-468D-905A-E3D7EE078972}" type="presParOf" srcId="{08D2F60B-6626-4016-AB86-B8E67512512D}" destId="{535B7829-63C7-422D-BD11-3BE3CB554C4F}" srcOrd="1" destOrd="0" presId="urn:microsoft.com/office/officeart/2005/8/layout/list1"/>
    <dgm:cxn modelId="{22C7EB85-1091-4841-BE93-1C2D084D6B0C}" type="presParOf" srcId="{0DB4CD38-0778-402E-80B6-1DF38EEEA8E6}" destId="{1BA2B6B8-AACE-46B7-8640-B16A614D9243}" srcOrd="1" destOrd="0" presId="urn:microsoft.com/office/officeart/2005/8/layout/list1"/>
    <dgm:cxn modelId="{4A84843F-4464-454A-ACC4-CA24B6F074FD}" type="presParOf" srcId="{0DB4CD38-0778-402E-80B6-1DF38EEEA8E6}" destId="{9D03BEBC-2DC7-43E0-8863-A339B58DB064}" srcOrd="2" destOrd="0" presId="urn:microsoft.com/office/officeart/2005/8/layout/list1"/>
    <dgm:cxn modelId="{256299E4-18C1-49BB-94DA-C7E60DCFB181}" type="presParOf" srcId="{0DB4CD38-0778-402E-80B6-1DF38EEEA8E6}" destId="{022BA729-A48C-4B72-9BD7-7B547F7E6E0C}" srcOrd="3" destOrd="0" presId="urn:microsoft.com/office/officeart/2005/8/layout/list1"/>
    <dgm:cxn modelId="{799258FF-52AC-465F-8204-9005684D5ECB}" type="presParOf" srcId="{0DB4CD38-0778-402E-80B6-1DF38EEEA8E6}" destId="{99A892A4-EF69-4949-AE40-1792EE46C147}" srcOrd="4" destOrd="0" presId="urn:microsoft.com/office/officeart/2005/8/layout/list1"/>
    <dgm:cxn modelId="{A2E31B4D-AD4B-4E88-BCA8-7C28916BC36D}" type="presParOf" srcId="{99A892A4-EF69-4949-AE40-1792EE46C147}" destId="{DDBA8108-F581-4655-AC9B-0FCFEDEDB767}" srcOrd="0" destOrd="0" presId="urn:microsoft.com/office/officeart/2005/8/layout/list1"/>
    <dgm:cxn modelId="{6FB3358A-B7D5-4992-9487-6F4B0AEA6CB8}" type="presParOf" srcId="{99A892A4-EF69-4949-AE40-1792EE46C147}" destId="{D9FF7C6A-6B0E-46DF-BC00-C76939E2080E}" srcOrd="1" destOrd="0" presId="urn:microsoft.com/office/officeart/2005/8/layout/list1"/>
    <dgm:cxn modelId="{6BADA49F-4144-4DC1-A069-24134E7D0CC6}" type="presParOf" srcId="{0DB4CD38-0778-402E-80B6-1DF38EEEA8E6}" destId="{DB4C943C-E096-4CC5-9B8F-62120451DEF6}" srcOrd="5" destOrd="0" presId="urn:microsoft.com/office/officeart/2005/8/layout/list1"/>
    <dgm:cxn modelId="{60425D59-810A-43AD-9BFF-FF893F3C1F12}" type="presParOf" srcId="{0DB4CD38-0778-402E-80B6-1DF38EEEA8E6}" destId="{CEFE49D2-9965-4065-B439-31DCB5C5FC40}" srcOrd="6" destOrd="0" presId="urn:microsoft.com/office/officeart/2005/8/layout/list1"/>
    <dgm:cxn modelId="{3E28F100-163F-468F-A59A-58023821B046}" type="presParOf" srcId="{0DB4CD38-0778-402E-80B6-1DF38EEEA8E6}" destId="{F4A2F2B5-D798-4BCC-A8DA-BBAFF000DB8E}" srcOrd="7" destOrd="0" presId="urn:microsoft.com/office/officeart/2005/8/layout/list1"/>
    <dgm:cxn modelId="{EC910225-99DF-4D9A-8958-7EBB59CD065D}" type="presParOf" srcId="{0DB4CD38-0778-402E-80B6-1DF38EEEA8E6}" destId="{6151DF32-AD9C-4711-AFCC-20437FB99AB5}" srcOrd="8" destOrd="0" presId="urn:microsoft.com/office/officeart/2005/8/layout/list1"/>
    <dgm:cxn modelId="{602A8E82-F330-4A80-9545-1627A840164D}" type="presParOf" srcId="{6151DF32-AD9C-4711-AFCC-20437FB99AB5}" destId="{CCF9DDC6-5AF5-4B19-844F-571021A53B42}" srcOrd="0" destOrd="0" presId="urn:microsoft.com/office/officeart/2005/8/layout/list1"/>
    <dgm:cxn modelId="{9E1F444D-6D89-45E2-86E9-BE54C56F35ED}" type="presParOf" srcId="{6151DF32-AD9C-4711-AFCC-20437FB99AB5}" destId="{184926BF-49D8-4E18-B822-90D219B27486}" srcOrd="1" destOrd="0" presId="urn:microsoft.com/office/officeart/2005/8/layout/list1"/>
    <dgm:cxn modelId="{934E055A-D1BE-49FD-993F-21A8E6E009F3}" type="presParOf" srcId="{0DB4CD38-0778-402E-80B6-1DF38EEEA8E6}" destId="{825AA7BE-8F91-4EF3-B9BA-771057AF6974}" srcOrd="9" destOrd="0" presId="urn:microsoft.com/office/officeart/2005/8/layout/list1"/>
    <dgm:cxn modelId="{821E4F1C-458C-4911-B93D-364568F243D8}" type="presParOf" srcId="{0DB4CD38-0778-402E-80B6-1DF38EEEA8E6}" destId="{A0BFF3A8-B822-4AA4-BE06-BF16BED1555A}" srcOrd="10" destOrd="0" presId="urn:microsoft.com/office/officeart/2005/8/layout/list1"/>
    <dgm:cxn modelId="{016D46A9-D356-41D5-B816-3108BAFDB6F8}" type="presParOf" srcId="{0DB4CD38-0778-402E-80B6-1DF38EEEA8E6}" destId="{1276F50D-A52F-411D-9F48-2225D25C299F}" srcOrd="11" destOrd="0" presId="urn:microsoft.com/office/officeart/2005/8/layout/list1"/>
    <dgm:cxn modelId="{1873A6D6-37F7-452C-A21A-0F4FB53F039C}" type="presParOf" srcId="{0DB4CD38-0778-402E-80B6-1DF38EEEA8E6}" destId="{8F5BE350-FE3C-4723-978B-76C87BBEDC44}" srcOrd="12" destOrd="0" presId="urn:microsoft.com/office/officeart/2005/8/layout/list1"/>
    <dgm:cxn modelId="{302DC58B-300A-47B0-9BFB-CB666ED42427}" type="presParOf" srcId="{8F5BE350-FE3C-4723-978B-76C87BBEDC44}" destId="{D213EAAF-93C1-4857-81F8-0D09A3C63DCD}" srcOrd="0" destOrd="0" presId="urn:microsoft.com/office/officeart/2005/8/layout/list1"/>
    <dgm:cxn modelId="{F077FAFD-3C90-42FC-BFF6-9484085B98D6}" type="presParOf" srcId="{8F5BE350-FE3C-4723-978B-76C87BBEDC44}" destId="{7D75E98B-E3D1-4106-B655-844D8F206480}" srcOrd="1" destOrd="0" presId="urn:microsoft.com/office/officeart/2005/8/layout/list1"/>
    <dgm:cxn modelId="{2CD8CAE0-D484-45BA-93C3-3C66CFFF4341}" type="presParOf" srcId="{0DB4CD38-0778-402E-80B6-1DF38EEEA8E6}" destId="{454798DA-DCE9-4E89-B6CB-638456668255}" srcOrd="13" destOrd="0" presId="urn:microsoft.com/office/officeart/2005/8/layout/list1"/>
    <dgm:cxn modelId="{28B33844-73CA-4C6D-9D42-5088553AAF5B}" type="presParOf" srcId="{0DB4CD38-0778-402E-80B6-1DF38EEEA8E6}" destId="{F7565B62-8054-44D1-A07A-D13C4E5BEAEC}" srcOrd="14" destOrd="0" presId="urn:microsoft.com/office/officeart/2005/8/layout/list1"/>
    <dgm:cxn modelId="{31856079-3A55-4AA4-BA89-1A391E5ABF98}" type="presParOf" srcId="{0DB4CD38-0778-402E-80B6-1DF38EEEA8E6}" destId="{45700F0F-4DAC-4885-B4B7-EA6729ED1F08}" srcOrd="15" destOrd="0" presId="urn:microsoft.com/office/officeart/2005/8/layout/list1"/>
    <dgm:cxn modelId="{FE7CE583-4D26-4455-9656-815571B57792}" type="presParOf" srcId="{0DB4CD38-0778-402E-80B6-1DF38EEEA8E6}" destId="{04862561-A515-4A55-A1BA-C0BABBA3B784}" srcOrd="16" destOrd="0" presId="urn:microsoft.com/office/officeart/2005/8/layout/list1"/>
    <dgm:cxn modelId="{C184B13D-8FBF-465A-9ABE-56D007839168}" type="presParOf" srcId="{04862561-A515-4A55-A1BA-C0BABBA3B784}" destId="{6D08D905-95A1-4B75-B0AA-2CE3352CC1E7}" srcOrd="0" destOrd="0" presId="urn:microsoft.com/office/officeart/2005/8/layout/list1"/>
    <dgm:cxn modelId="{A5DA58B7-2450-419E-95DD-75994426FF04}" type="presParOf" srcId="{04862561-A515-4A55-A1BA-C0BABBA3B784}" destId="{5A434C33-A2B1-4BFC-A06C-ACAF48E61732}" srcOrd="1" destOrd="0" presId="urn:microsoft.com/office/officeart/2005/8/layout/list1"/>
    <dgm:cxn modelId="{B1234591-BB1E-4CEC-A4F3-B09D79BD45AE}" type="presParOf" srcId="{0DB4CD38-0778-402E-80B6-1DF38EEEA8E6}" destId="{E860DD7A-4CD1-4DC0-A8F6-4450136DA57D}" srcOrd="17" destOrd="0" presId="urn:microsoft.com/office/officeart/2005/8/layout/list1"/>
    <dgm:cxn modelId="{3C7AD325-8E26-4EF8-B56C-25CCAAD81549}" type="presParOf" srcId="{0DB4CD38-0778-402E-80B6-1DF38EEEA8E6}" destId="{D98FEE7C-5AFC-46A6-ACC7-49D9B06E091B}" srcOrd="18" destOrd="0" presId="urn:microsoft.com/office/officeart/2005/8/layout/list1"/>
    <dgm:cxn modelId="{76C7CAC8-CE62-4E0D-BB1F-445E38DAF785}" type="presParOf" srcId="{0DB4CD38-0778-402E-80B6-1DF38EEEA8E6}" destId="{E33F6083-C768-40BF-A843-AA288E765CFE}" srcOrd="19" destOrd="0" presId="urn:microsoft.com/office/officeart/2005/8/layout/list1"/>
    <dgm:cxn modelId="{E94FF848-BCC3-46DE-9CE8-68F989562221}" type="presParOf" srcId="{0DB4CD38-0778-402E-80B6-1DF38EEEA8E6}" destId="{41BFD16E-9788-4366-98F9-E6F7992CF56C}" srcOrd="20" destOrd="0" presId="urn:microsoft.com/office/officeart/2005/8/layout/list1"/>
    <dgm:cxn modelId="{43FA4933-03E0-48F4-8C98-A92CA498932D}" type="presParOf" srcId="{41BFD16E-9788-4366-98F9-E6F7992CF56C}" destId="{BA114699-BC35-46FB-A8BA-8F4736C4682F}" srcOrd="0" destOrd="0" presId="urn:microsoft.com/office/officeart/2005/8/layout/list1"/>
    <dgm:cxn modelId="{835F5048-9BEE-4ACC-A7AD-3DB0DB6C8B33}" type="presParOf" srcId="{41BFD16E-9788-4366-98F9-E6F7992CF56C}" destId="{44BC6C3F-E934-4C26-B20A-691E7F973E4D}" srcOrd="1" destOrd="0" presId="urn:microsoft.com/office/officeart/2005/8/layout/list1"/>
    <dgm:cxn modelId="{BDB0F24F-948C-4878-BB94-21D90236C356}" type="presParOf" srcId="{0DB4CD38-0778-402E-80B6-1DF38EEEA8E6}" destId="{AC7C1916-F9F0-47E2-964A-C7FD4EA54B12}" srcOrd="21" destOrd="0" presId="urn:microsoft.com/office/officeart/2005/8/layout/list1"/>
    <dgm:cxn modelId="{A89DEB63-AD4D-4D16-9F2C-F22748AC244D}" type="presParOf" srcId="{0DB4CD38-0778-402E-80B6-1DF38EEEA8E6}" destId="{6B46C2E1-E453-4D5B-8C9F-446E0F0EA5CC}"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401D7-4ED0-479E-AF92-904C275D5C68}">
      <dsp:nvSpPr>
        <dsp:cNvPr id="0" name=""/>
        <dsp:cNvSpPr/>
      </dsp:nvSpPr>
      <dsp:spPr>
        <a:xfrm rot="5400000">
          <a:off x="2895593" y="805034"/>
          <a:ext cx="692954" cy="788903"/>
        </a:xfrm>
        <a:prstGeom prst="bentUpArrow">
          <a:avLst>
            <a:gd name="adj1" fmla="val 32840"/>
            <a:gd name="adj2" fmla="val 25000"/>
            <a:gd name="adj3" fmla="val 35780"/>
          </a:avLst>
        </a:prstGeom>
        <a:solidFill>
          <a:schemeClr val="accent2">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C0A981-3302-4049-A6F7-C39D9760F59E}">
      <dsp:nvSpPr>
        <dsp:cNvPr id="0" name=""/>
        <dsp:cNvSpPr/>
      </dsp:nvSpPr>
      <dsp:spPr>
        <a:xfrm>
          <a:off x="2712003" y="36880"/>
          <a:ext cx="1166526" cy="816530"/>
        </a:xfrm>
        <a:prstGeom prst="roundRect">
          <a:avLst>
            <a:gd name="adj" fmla="val 1667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Stakeholder Input</a:t>
          </a:r>
          <a:endParaRPr lang="en-US" sz="1100" kern="1200" dirty="0"/>
        </a:p>
      </dsp:txBody>
      <dsp:txXfrm>
        <a:off x="2751870" y="76747"/>
        <a:ext cx="1086792" cy="736796"/>
      </dsp:txXfrm>
    </dsp:sp>
    <dsp:sp modelId="{4DBE0547-3213-4BBA-981F-C707F5E80E01}">
      <dsp:nvSpPr>
        <dsp:cNvPr id="0" name=""/>
        <dsp:cNvSpPr/>
      </dsp:nvSpPr>
      <dsp:spPr>
        <a:xfrm>
          <a:off x="3878529" y="114755"/>
          <a:ext cx="848420" cy="65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311150">
            <a:lnSpc>
              <a:spcPct val="90000"/>
            </a:lnSpc>
            <a:spcBef>
              <a:spcPct val="0"/>
            </a:spcBef>
            <a:spcAft>
              <a:spcPct val="15000"/>
            </a:spcAft>
            <a:buChar char="••"/>
          </a:pPr>
          <a:r>
            <a:rPr lang="en-US" sz="700" kern="1200" dirty="0" smtClean="0"/>
            <a:t>Surveys</a:t>
          </a:r>
          <a:endParaRPr lang="en-US" sz="700" kern="1200" dirty="0"/>
        </a:p>
        <a:p>
          <a:pPr marL="57150" lvl="1" indent="-57150" algn="l" defTabSz="311150">
            <a:lnSpc>
              <a:spcPct val="90000"/>
            </a:lnSpc>
            <a:spcBef>
              <a:spcPct val="0"/>
            </a:spcBef>
            <a:spcAft>
              <a:spcPct val="15000"/>
            </a:spcAft>
            <a:buChar char="••"/>
          </a:pPr>
          <a:r>
            <a:rPr lang="en-US" sz="700" kern="1200" dirty="0" smtClean="0"/>
            <a:t>Market Data</a:t>
          </a:r>
          <a:endParaRPr lang="en-US" sz="700" kern="1200" dirty="0"/>
        </a:p>
        <a:p>
          <a:pPr marL="57150" lvl="1" indent="-57150" algn="l" defTabSz="311150">
            <a:lnSpc>
              <a:spcPct val="90000"/>
            </a:lnSpc>
            <a:spcBef>
              <a:spcPct val="0"/>
            </a:spcBef>
            <a:spcAft>
              <a:spcPct val="15000"/>
            </a:spcAft>
            <a:buChar char="••"/>
          </a:pPr>
          <a:r>
            <a:rPr lang="en-US" sz="700" kern="1200" dirty="0" smtClean="0"/>
            <a:t>Competitor Information</a:t>
          </a:r>
          <a:endParaRPr lang="en-US" sz="700" kern="1200" dirty="0"/>
        </a:p>
        <a:p>
          <a:pPr marL="57150" lvl="1" indent="-57150" algn="l" defTabSz="311150">
            <a:lnSpc>
              <a:spcPct val="90000"/>
            </a:lnSpc>
            <a:spcBef>
              <a:spcPct val="0"/>
            </a:spcBef>
            <a:spcAft>
              <a:spcPct val="15000"/>
            </a:spcAft>
            <a:buChar char="••"/>
          </a:pPr>
          <a:r>
            <a:rPr lang="en-US" sz="700" kern="1200" dirty="0" smtClean="0"/>
            <a:t>Regulation</a:t>
          </a:r>
          <a:endParaRPr lang="en-US" sz="700" kern="1200" dirty="0"/>
        </a:p>
      </dsp:txBody>
      <dsp:txXfrm>
        <a:off x="3878529" y="114755"/>
        <a:ext cx="848420" cy="659956"/>
      </dsp:txXfrm>
    </dsp:sp>
    <dsp:sp modelId="{2760E21D-387A-4C45-A8D9-802F3E586943}">
      <dsp:nvSpPr>
        <dsp:cNvPr id="0" name=""/>
        <dsp:cNvSpPr/>
      </dsp:nvSpPr>
      <dsp:spPr>
        <a:xfrm rot="5400000">
          <a:off x="3862768" y="1722267"/>
          <a:ext cx="692954" cy="788903"/>
        </a:xfrm>
        <a:prstGeom prst="bentUpArrow">
          <a:avLst>
            <a:gd name="adj1" fmla="val 32840"/>
            <a:gd name="adj2" fmla="val 25000"/>
            <a:gd name="adj3" fmla="val 35780"/>
          </a:avLst>
        </a:prstGeom>
        <a:solidFill>
          <a:schemeClr val="accent2">
            <a:tint val="50000"/>
            <a:hueOff val="-939697"/>
            <a:satOff val="1121"/>
            <a:lumOff val="302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167E9E-03EF-4748-B378-3906F01601A5}">
      <dsp:nvSpPr>
        <dsp:cNvPr id="0" name=""/>
        <dsp:cNvSpPr/>
      </dsp:nvSpPr>
      <dsp:spPr>
        <a:xfrm>
          <a:off x="3679177" y="954114"/>
          <a:ext cx="1166526" cy="816530"/>
        </a:xfrm>
        <a:prstGeom prst="roundRect">
          <a:avLst>
            <a:gd name="adj" fmla="val 16670"/>
          </a:avLst>
        </a:prstGeom>
        <a:solidFill>
          <a:schemeClr val="accent2">
            <a:hueOff val="-542490"/>
            <a:satOff val="-331"/>
            <a:lumOff val="12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Conduct SWOT Analysis</a:t>
          </a:r>
          <a:endParaRPr lang="en-US" sz="1100" kern="1200" dirty="0"/>
        </a:p>
      </dsp:txBody>
      <dsp:txXfrm>
        <a:off x="3719044" y="993981"/>
        <a:ext cx="1086792" cy="736796"/>
      </dsp:txXfrm>
    </dsp:sp>
    <dsp:sp modelId="{54D11F06-202A-4E51-AE82-9496FA2F19FD}">
      <dsp:nvSpPr>
        <dsp:cNvPr id="0" name=""/>
        <dsp:cNvSpPr/>
      </dsp:nvSpPr>
      <dsp:spPr>
        <a:xfrm>
          <a:off x="4845704" y="1031989"/>
          <a:ext cx="848420" cy="65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311150">
            <a:lnSpc>
              <a:spcPct val="90000"/>
            </a:lnSpc>
            <a:spcBef>
              <a:spcPct val="0"/>
            </a:spcBef>
            <a:spcAft>
              <a:spcPct val="15000"/>
            </a:spcAft>
            <a:buChar char="••"/>
          </a:pPr>
          <a:r>
            <a:rPr lang="en-US" sz="700" kern="1200" dirty="0" smtClean="0"/>
            <a:t>Consider each element objectively without bias</a:t>
          </a:r>
          <a:endParaRPr lang="en-US" sz="700" kern="1200" dirty="0"/>
        </a:p>
      </dsp:txBody>
      <dsp:txXfrm>
        <a:off x="4845704" y="1031989"/>
        <a:ext cx="848420" cy="659956"/>
      </dsp:txXfrm>
    </dsp:sp>
    <dsp:sp modelId="{E3BBA4A4-1EC3-4813-AC0C-4B1D4CED8578}">
      <dsp:nvSpPr>
        <dsp:cNvPr id="0" name=""/>
        <dsp:cNvSpPr/>
      </dsp:nvSpPr>
      <dsp:spPr>
        <a:xfrm rot="5400000">
          <a:off x="4829942" y="2639501"/>
          <a:ext cx="692954" cy="788903"/>
        </a:xfrm>
        <a:prstGeom prst="bentUpArrow">
          <a:avLst>
            <a:gd name="adj1" fmla="val 32840"/>
            <a:gd name="adj2" fmla="val 25000"/>
            <a:gd name="adj3" fmla="val 35780"/>
          </a:avLst>
        </a:prstGeom>
        <a:solidFill>
          <a:schemeClr val="accent2">
            <a:tint val="50000"/>
            <a:hueOff val="-1879394"/>
            <a:satOff val="2241"/>
            <a:lumOff val="60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38BDE3-45CB-47D9-9FF6-04283B8CD6F8}">
      <dsp:nvSpPr>
        <dsp:cNvPr id="0" name=""/>
        <dsp:cNvSpPr/>
      </dsp:nvSpPr>
      <dsp:spPr>
        <a:xfrm>
          <a:off x="4646352" y="1871347"/>
          <a:ext cx="1166526" cy="816530"/>
        </a:xfrm>
        <a:prstGeom prst="roundRect">
          <a:avLst>
            <a:gd name="adj" fmla="val 16670"/>
          </a:avLst>
        </a:prstGeom>
        <a:solidFill>
          <a:schemeClr val="accent2">
            <a:hueOff val="-1084980"/>
            <a:satOff val="-662"/>
            <a:lumOff val="25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Review Stakeholder Input</a:t>
          </a:r>
          <a:endParaRPr lang="en-US" sz="1100" kern="1200" dirty="0"/>
        </a:p>
      </dsp:txBody>
      <dsp:txXfrm>
        <a:off x="4686219" y="1911214"/>
        <a:ext cx="1086792" cy="736796"/>
      </dsp:txXfrm>
    </dsp:sp>
    <dsp:sp modelId="{197453F8-607F-4B16-AFC2-44AD1B6A17B1}">
      <dsp:nvSpPr>
        <dsp:cNvPr id="0" name=""/>
        <dsp:cNvSpPr/>
      </dsp:nvSpPr>
      <dsp:spPr>
        <a:xfrm>
          <a:off x="5812878" y="1949222"/>
          <a:ext cx="848420" cy="65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311150">
            <a:lnSpc>
              <a:spcPct val="90000"/>
            </a:lnSpc>
            <a:spcBef>
              <a:spcPct val="0"/>
            </a:spcBef>
            <a:spcAft>
              <a:spcPct val="15000"/>
            </a:spcAft>
            <a:buChar char="••"/>
          </a:pPr>
          <a:r>
            <a:rPr lang="en-US" sz="700" kern="1200" dirty="0" smtClean="0"/>
            <a:t>Develop statement about key findings</a:t>
          </a:r>
          <a:endParaRPr lang="en-US" sz="700" kern="1200" dirty="0"/>
        </a:p>
        <a:p>
          <a:pPr marL="57150" lvl="1" indent="-57150" algn="l" defTabSz="311150">
            <a:lnSpc>
              <a:spcPct val="90000"/>
            </a:lnSpc>
            <a:spcBef>
              <a:spcPct val="0"/>
            </a:spcBef>
            <a:spcAft>
              <a:spcPct val="15000"/>
            </a:spcAft>
            <a:buChar char="••"/>
          </a:pPr>
          <a:r>
            <a:rPr lang="en-US" sz="700" kern="1200" dirty="0" smtClean="0"/>
            <a:t>Confirm what you have heard and observed</a:t>
          </a:r>
          <a:endParaRPr lang="en-US" sz="700" kern="1200" dirty="0"/>
        </a:p>
      </dsp:txBody>
      <dsp:txXfrm>
        <a:off x="5812878" y="1949222"/>
        <a:ext cx="848420" cy="659956"/>
      </dsp:txXfrm>
    </dsp:sp>
    <dsp:sp modelId="{9DC375A1-0F44-48BA-A72B-657B860EA404}">
      <dsp:nvSpPr>
        <dsp:cNvPr id="0" name=""/>
        <dsp:cNvSpPr/>
      </dsp:nvSpPr>
      <dsp:spPr>
        <a:xfrm rot="5400000">
          <a:off x="5797117" y="3556734"/>
          <a:ext cx="692954" cy="788903"/>
        </a:xfrm>
        <a:prstGeom prst="bentUpArrow">
          <a:avLst>
            <a:gd name="adj1" fmla="val 32840"/>
            <a:gd name="adj2" fmla="val 25000"/>
            <a:gd name="adj3" fmla="val 35780"/>
          </a:avLst>
        </a:prstGeom>
        <a:solidFill>
          <a:schemeClr val="accent2">
            <a:tint val="50000"/>
            <a:hueOff val="-2819091"/>
            <a:satOff val="3362"/>
            <a:lumOff val="906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9C7E92-7BBB-4B3A-BF54-E193FAE8CBC0}">
      <dsp:nvSpPr>
        <dsp:cNvPr id="0" name=""/>
        <dsp:cNvSpPr/>
      </dsp:nvSpPr>
      <dsp:spPr>
        <a:xfrm>
          <a:off x="5613526" y="2788581"/>
          <a:ext cx="1166526" cy="816530"/>
        </a:xfrm>
        <a:prstGeom prst="roundRect">
          <a:avLst>
            <a:gd name="adj" fmla="val 16670"/>
          </a:avLst>
        </a:prstGeom>
        <a:solidFill>
          <a:schemeClr val="accent2">
            <a:hueOff val="-1627470"/>
            <a:satOff val="-994"/>
            <a:lumOff val="38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Define Strategic Alternatives</a:t>
          </a:r>
          <a:endParaRPr lang="en-US" sz="1100" kern="1200" dirty="0"/>
        </a:p>
      </dsp:txBody>
      <dsp:txXfrm>
        <a:off x="5653393" y="2828448"/>
        <a:ext cx="1086792" cy="736796"/>
      </dsp:txXfrm>
    </dsp:sp>
    <dsp:sp modelId="{E34FAACC-E211-417B-8503-1E0DC680A1DC}">
      <dsp:nvSpPr>
        <dsp:cNvPr id="0" name=""/>
        <dsp:cNvSpPr/>
      </dsp:nvSpPr>
      <dsp:spPr>
        <a:xfrm>
          <a:off x="6780053" y="2866456"/>
          <a:ext cx="848420" cy="65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311150">
            <a:lnSpc>
              <a:spcPct val="90000"/>
            </a:lnSpc>
            <a:spcBef>
              <a:spcPct val="0"/>
            </a:spcBef>
            <a:spcAft>
              <a:spcPct val="15000"/>
            </a:spcAft>
            <a:buChar char="••"/>
          </a:pPr>
          <a:r>
            <a:rPr lang="en-US" sz="700" kern="1200" dirty="0" smtClean="0"/>
            <a:t>What is our goal?</a:t>
          </a:r>
          <a:endParaRPr lang="en-US" sz="700" kern="1200" dirty="0"/>
        </a:p>
        <a:p>
          <a:pPr marL="57150" lvl="1" indent="-57150" algn="l" defTabSz="311150">
            <a:lnSpc>
              <a:spcPct val="90000"/>
            </a:lnSpc>
            <a:spcBef>
              <a:spcPct val="0"/>
            </a:spcBef>
            <a:spcAft>
              <a:spcPct val="15000"/>
            </a:spcAft>
            <a:buChar char="••"/>
          </a:pPr>
          <a:r>
            <a:rPr lang="en-US" sz="700" kern="1200" dirty="0" smtClean="0"/>
            <a:t>What can we do?</a:t>
          </a:r>
          <a:endParaRPr lang="en-US" sz="700" kern="1200" dirty="0"/>
        </a:p>
        <a:p>
          <a:pPr marL="57150" lvl="1" indent="-57150" algn="l" defTabSz="311150">
            <a:lnSpc>
              <a:spcPct val="90000"/>
            </a:lnSpc>
            <a:spcBef>
              <a:spcPct val="0"/>
            </a:spcBef>
            <a:spcAft>
              <a:spcPct val="15000"/>
            </a:spcAft>
            <a:buChar char="••"/>
          </a:pPr>
          <a:r>
            <a:rPr lang="en-US" sz="700" kern="1200" dirty="0" smtClean="0"/>
            <a:t>Does it fit our mission?</a:t>
          </a:r>
          <a:endParaRPr lang="en-US" sz="700" kern="1200" dirty="0"/>
        </a:p>
      </dsp:txBody>
      <dsp:txXfrm>
        <a:off x="6780053" y="2866456"/>
        <a:ext cx="848420" cy="659956"/>
      </dsp:txXfrm>
    </dsp:sp>
    <dsp:sp modelId="{56EF02BD-A3BF-4144-BC48-9FD3F94EC7D6}">
      <dsp:nvSpPr>
        <dsp:cNvPr id="0" name=""/>
        <dsp:cNvSpPr/>
      </dsp:nvSpPr>
      <dsp:spPr>
        <a:xfrm rot="5400000">
          <a:off x="6764292" y="4473968"/>
          <a:ext cx="692954" cy="788903"/>
        </a:xfrm>
        <a:prstGeom prst="bentUpArrow">
          <a:avLst>
            <a:gd name="adj1" fmla="val 32840"/>
            <a:gd name="adj2" fmla="val 25000"/>
            <a:gd name="adj3" fmla="val 35780"/>
          </a:avLst>
        </a:prstGeom>
        <a:solidFill>
          <a:schemeClr val="accent2">
            <a:tint val="50000"/>
            <a:hueOff val="-3758788"/>
            <a:satOff val="4482"/>
            <a:lumOff val="1208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7E18C3-7A50-459B-B426-F5DE80F69DB6}">
      <dsp:nvSpPr>
        <dsp:cNvPr id="0" name=""/>
        <dsp:cNvSpPr/>
      </dsp:nvSpPr>
      <dsp:spPr>
        <a:xfrm>
          <a:off x="6580701" y="3705814"/>
          <a:ext cx="1166526" cy="816530"/>
        </a:xfrm>
        <a:prstGeom prst="roundRect">
          <a:avLst>
            <a:gd name="adj" fmla="val 16670"/>
          </a:avLst>
        </a:prstGeom>
        <a:solidFill>
          <a:schemeClr val="accent2">
            <a:hueOff val="-2169960"/>
            <a:satOff val="-1325"/>
            <a:lumOff val="517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Select Strategy</a:t>
          </a:r>
          <a:endParaRPr lang="en-US" sz="1100" kern="1200" dirty="0"/>
        </a:p>
      </dsp:txBody>
      <dsp:txXfrm>
        <a:off x="6620568" y="3745681"/>
        <a:ext cx="1086792" cy="736796"/>
      </dsp:txXfrm>
    </dsp:sp>
    <dsp:sp modelId="{6550F4C3-9C88-4CDF-B7AC-A0B371F01F1A}">
      <dsp:nvSpPr>
        <dsp:cNvPr id="0" name=""/>
        <dsp:cNvSpPr/>
      </dsp:nvSpPr>
      <dsp:spPr>
        <a:xfrm>
          <a:off x="7747228" y="3783689"/>
          <a:ext cx="848420" cy="65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34290" rIns="34290" bIns="34290" numCol="1" spcCol="1270" anchor="ctr" anchorCtr="0">
          <a:noAutofit/>
        </a:bodyPr>
        <a:lstStyle/>
        <a:p>
          <a:pPr marL="57150" lvl="1" indent="-57150" algn="l" defTabSz="311150">
            <a:lnSpc>
              <a:spcPct val="90000"/>
            </a:lnSpc>
            <a:spcBef>
              <a:spcPct val="0"/>
            </a:spcBef>
            <a:spcAft>
              <a:spcPct val="15000"/>
            </a:spcAft>
            <a:buChar char="••"/>
          </a:pPr>
          <a:r>
            <a:rPr lang="en-US" sz="700" kern="1200" dirty="0" smtClean="0"/>
            <a:t>Process that will be completed</a:t>
          </a:r>
          <a:endParaRPr lang="en-US" sz="700" kern="1200" dirty="0"/>
        </a:p>
        <a:p>
          <a:pPr marL="57150" lvl="1" indent="-57150" algn="l" defTabSz="311150">
            <a:lnSpc>
              <a:spcPct val="90000"/>
            </a:lnSpc>
            <a:spcBef>
              <a:spcPct val="0"/>
            </a:spcBef>
            <a:spcAft>
              <a:spcPct val="15000"/>
            </a:spcAft>
            <a:buChar char="••"/>
          </a:pPr>
          <a:r>
            <a:rPr lang="en-US" sz="700" kern="1200" dirty="0" smtClean="0"/>
            <a:t>Consider the project management process</a:t>
          </a:r>
          <a:endParaRPr lang="en-US" sz="700" kern="1200" dirty="0"/>
        </a:p>
      </dsp:txBody>
      <dsp:txXfrm>
        <a:off x="7747228" y="3783689"/>
        <a:ext cx="848420" cy="659956"/>
      </dsp:txXfrm>
    </dsp:sp>
    <dsp:sp modelId="{3B74971B-EC53-4A95-8F77-F6CA47B9766B}">
      <dsp:nvSpPr>
        <dsp:cNvPr id="0" name=""/>
        <dsp:cNvSpPr/>
      </dsp:nvSpPr>
      <dsp:spPr>
        <a:xfrm>
          <a:off x="7547875" y="4623048"/>
          <a:ext cx="1166526" cy="816530"/>
        </a:xfrm>
        <a:prstGeom prst="roundRect">
          <a:avLst>
            <a:gd name="adj" fmla="val 16670"/>
          </a:avLst>
        </a:prstGeom>
        <a:solidFill>
          <a:schemeClr val="accent2">
            <a:hueOff val="-2712450"/>
            <a:satOff val="-165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Communication with Stakeholders</a:t>
          </a:r>
          <a:endParaRPr lang="en-US" sz="1100" kern="1200" dirty="0"/>
        </a:p>
      </dsp:txBody>
      <dsp:txXfrm>
        <a:off x="7587742" y="4662915"/>
        <a:ext cx="1086792" cy="736796"/>
      </dsp:txXfrm>
    </dsp:sp>
    <dsp:sp modelId="{CC3C58EA-D811-4FDD-88FE-7C4443125A97}">
      <dsp:nvSpPr>
        <dsp:cNvPr id="0" name=""/>
        <dsp:cNvSpPr/>
      </dsp:nvSpPr>
      <dsp:spPr>
        <a:xfrm>
          <a:off x="8714402" y="4700923"/>
          <a:ext cx="848420" cy="6599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57150" lvl="1" indent="-57150" algn="l" defTabSz="355600">
            <a:lnSpc>
              <a:spcPct val="90000"/>
            </a:lnSpc>
            <a:spcBef>
              <a:spcPct val="0"/>
            </a:spcBef>
            <a:spcAft>
              <a:spcPct val="15000"/>
            </a:spcAft>
            <a:buChar char="••"/>
          </a:pPr>
          <a:r>
            <a:rPr lang="en-US" sz="800" kern="1200" dirty="0" smtClean="0"/>
            <a:t>Over-communicating is impossible</a:t>
          </a:r>
          <a:endParaRPr lang="en-US" sz="800" kern="1200" dirty="0"/>
        </a:p>
      </dsp:txBody>
      <dsp:txXfrm>
        <a:off x="8714402" y="4700923"/>
        <a:ext cx="848420" cy="6599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3BEBC-2DC7-43E0-8863-A339B58DB064}">
      <dsp:nvSpPr>
        <dsp:cNvPr id="0" name=""/>
        <dsp:cNvSpPr/>
      </dsp:nvSpPr>
      <dsp:spPr>
        <a:xfrm>
          <a:off x="0" y="437027"/>
          <a:ext cx="9251502" cy="417375"/>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8019" tIns="208280" rIns="718019"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smtClean="0"/>
            <a:t>Title your communication plan in a way that specifies the project or strategy being discussed.</a:t>
          </a:r>
          <a:endParaRPr lang="en-US" sz="1000" kern="1200" dirty="0"/>
        </a:p>
      </dsp:txBody>
      <dsp:txXfrm>
        <a:off x="0" y="437027"/>
        <a:ext cx="9251502" cy="417375"/>
      </dsp:txXfrm>
    </dsp:sp>
    <dsp:sp modelId="{535B7829-63C7-422D-BD11-3BE3CB554C4F}">
      <dsp:nvSpPr>
        <dsp:cNvPr id="0" name=""/>
        <dsp:cNvSpPr/>
      </dsp:nvSpPr>
      <dsp:spPr>
        <a:xfrm>
          <a:off x="462575" y="289427"/>
          <a:ext cx="6476051" cy="2952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779" tIns="0" rIns="244779" bIns="0" numCol="1" spcCol="1270" anchor="ctr" anchorCtr="0">
          <a:noAutofit/>
        </a:bodyPr>
        <a:lstStyle/>
        <a:p>
          <a:pPr lvl="0" algn="l" defTabSz="444500">
            <a:lnSpc>
              <a:spcPct val="90000"/>
            </a:lnSpc>
            <a:spcBef>
              <a:spcPct val="0"/>
            </a:spcBef>
            <a:spcAft>
              <a:spcPct val="35000"/>
            </a:spcAft>
          </a:pPr>
          <a:r>
            <a:rPr lang="en-US" sz="1000" kern="1200" dirty="0" smtClean="0"/>
            <a:t>Step 1</a:t>
          </a:r>
          <a:endParaRPr lang="en-US" sz="1000" kern="1200" dirty="0"/>
        </a:p>
      </dsp:txBody>
      <dsp:txXfrm>
        <a:off x="476985" y="303837"/>
        <a:ext cx="6447231" cy="266380"/>
      </dsp:txXfrm>
    </dsp:sp>
    <dsp:sp modelId="{CEFE49D2-9965-4065-B439-31DCB5C5FC40}">
      <dsp:nvSpPr>
        <dsp:cNvPr id="0" name=""/>
        <dsp:cNvSpPr/>
      </dsp:nvSpPr>
      <dsp:spPr>
        <a:xfrm>
          <a:off x="0" y="1056002"/>
          <a:ext cx="9251502" cy="551250"/>
        </a:xfrm>
        <a:prstGeom prst="rect">
          <a:avLst/>
        </a:prstGeom>
        <a:solidFill>
          <a:schemeClr val="lt1">
            <a:alpha val="90000"/>
            <a:hueOff val="0"/>
            <a:satOff val="0"/>
            <a:lumOff val="0"/>
            <a:alphaOff val="0"/>
          </a:schemeClr>
        </a:solidFill>
        <a:ln w="19050" cap="rnd" cmpd="sng" algn="ctr">
          <a:solidFill>
            <a:schemeClr val="accent2">
              <a:hueOff val="-542490"/>
              <a:satOff val="-331"/>
              <a:lumOff val="1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8019" tIns="208280" rIns="718019"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smtClean="0"/>
            <a:t>State the overall objectives of the communication plan. This step may sound simple, but it is necessary to prevent confusion about the nature of the communication. </a:t>
          </a:r>
          <a:endParaRPr lang="en-US" sz="1000" kern="1200" dirty="0"/>
        </a:p>
      </dsp:txBody>
      <dsp:txXfrm>
        <a:off x="0" y="1056002"/>
        <a:ext cx="9251502" cy="551250"/>
      </dsp:txXfrm>
    </dsp:sp>
    <dsp:sp modelId="{D9FF7C6A-6B0E-46DF-BC00-C76939E2080E}">
      <dsp:nvSpPr>
        <dsp:cNvPr id="0" name=""/>
        <dsp:cNvSpPr/>
      </dsp:nvSpPr>
      <dsp:spPr>
        <a:xfrm>
          <a:off x="462575" y="908402"/>
          <a:ext cx="6476051" cy="295200"/>
        </a:xfrm>
        <a:prstGeom prst="roundRect">
          <a:avLst/>
        </a:prstGeom>
        <a:solidFill>
          <a:schemeClr val="accent2">
            <a:hueOff val="-542490"/>
            <a:satOff val="-331"/>
            <a:lumOff val="12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779" tIns="0" rIns="244779" bIns="0" numCol="1" spcCol="1270" anchor="ctr" anchorCtr="0">
          <a:noAutofit/>
        </a:bodyPr>
        <a:lstStyle/>
        <a:p>
          <a:pPr lvl="0" algn="l" defTabSz="444500">
            <a:lnSpc>
              <a:spcPct val="90000"/>
            </a:lnSpc>
            <a:spcBef>
              <a:spcPct val="0"/>
            </a:spcBef>
            <a:spcAft>
              <a:spcPct val="35000"/>
            </a:spcAft>
          </a:pPr>
          <a:r>
            <a:rPr lang="en-US" sz="1000" kern="1200" dirty="0" smtClean="0"/>
            <a:t>Step 2</a:t>
          </a:r>
          <a:endParaRPr lang="en-US" sz="1000" kern="1200" dirty="0"/>
        </a:p>
      </dsp:txBody>
      <dsp:txXfrm>
        <a:off x="476985" y="922812"/>
        <a:ext cx="6447231" cy="266380"/>
      </dsp:txXfrm>
    </dsp:sp>
    <dsp:sp modelId="{A0BFF3A8-B822-4AA4-BE06-BF16BED1555A}">
      <dsp:nvSpPr>
        <dsp:cNvPr id="0" name=""/>
        <dsp:cNvSpPr/>
      </dsp:nvSpPr>
      <dsp:spPr>
        <a:xfrm>
          <a:off x="0" y="1808852"/>
          <a:ext cx="9251502" cy="417375"/>
        </a:xfrm>
        <a:prstGeom prst="rect">
          <a:avLst/>
        </a:prstGeom>
        <a:solidFill>
          <a:schemeClr val="lt1">
            <a:alpha val="90000"/>
            <a:hueOff val="0"/>
            <a:satOff val="0"/>
            <a:lumOff val="0"/>
            <a:alphaOff val="0"/>
          </a:schemeClr>
        </a:solidFill>
        <a:ln w="19050" cap="rnd" cmpd="sng" algn="ctr">
          <a:solidFill>
            <a:schemeClr val="accent2">
              <a:hueOff val="-1084980"/>
              <a:satOff val="-662"/>
              <a:lumOff val="25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8019" tIns="208280" rIns="718019"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smtClean="0"/>
            <a:t>Identifying the individuals who receive the communications influences the level of detail, language, and format of the communication</a:t>
          </a:r>
          <a:endParaRPr lang="en-US" sz="1000" kern="1200" dirty="0"/>
        </a:p>
      </dsp:txBody>
      <dsp:txXfrm>
        <a:off x="0" y="1808852"/>
        <a:ext cx="9251502" cy="417375"/>
      </dsp:txXfrm>
    </dsp:sp>
    <dsp:sp modelId="{184926BF-49D8-4E18-B822-90D219B27486}">
      <dsp:nvSpPr>
        <dsp:cNvPr id="0" name=""/>
        <dsp:cNvSpPr/>
      </dsp:nvSpPr>
      <dsp:spPr>
        <a:xfrm>
          <a:off x="462575" y="1661252"/>
          <a:ext cx="6476051" cy="295200"/>
        </a:xfrm>
        <a:prstGeom prst="roundRect">
          <a:avLst/>
        </a:prstGeom>
        <a:solidFill>
          <a:schemeClr val="accent2">
            <a:hueOff val="-1084980"/>
            <a:satOff val="-662"/>
            <a:lumOff val="258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779" tIns="0" rIns="244779" bIns="0" numCol="1" spcCol="1270" anchor="ctr" anchorCtr="0">
          <a:noAutofit/>
        </a:bodyPr>
        <a:lstStyle/>
        <a:p>
          <a:pPr lvl="0" algn="l" defTabSz="444500">
            <a:lnSpc>
              <a:spcPct val="90000"/>
            </a:lnSpc>
            <a:spcBef>
              <a:spcPct val="0"/>
            </a:spcBef>
            <a:spcAft>
              <a:spcPct val="35000"/>
            </a:spcAft>
          </a:pPr>
          <a:r>
            <a:rPr lang="en-US" sz="1000" kern="1200" dirty="0" smtClean="0"/>
            <a:t>Step 3</a:t>
          </a:r>
          <a:endParaRPr lang="en-US" sz="1000" kern="1200" dirty="0"/>
        </a:p>
      </dsp:txBody>
      <dsp:txXfrm>
        <a:off x="476985" y="1675662"/>
        <a:ext cx="6447231" cy="266380"/>
      </dsp:txXfrm>
    </dsp:sp>
    <dsp:sp modelId="{F7565B62-8054-44D1-A07A-D13C4E5BEAEC}">
      <dsp:nvSpPr>
        <dsp:cNvPr id="0" name=""/>
        <dsp:cNvSpPr/>
      </dsp:nvSpPr>
      <dsp:spPr>
        <a:xfrm>
          <a:off x="0" y="2427827"/>
          <a:ext cx="9251502" cy="693000"/>
        </a:xfrm>
        <a:prstGeom prst="rect">
          <a:avLst/>
        </a:prstGeom>
        <a:solidFill>
          <a:schemeClr val="lt1">
            <a:alpha val="90000"/>
            <a:hueOff val="0"/>
            <a:satOff val="0"/>
            <a:lumOff val="0"/>
            <a:alphaOff val="0"/>
          </a:schemeClr>
        </a:solidFill>
        <a:ln w="19050" cap="rnd" cmpd="sng" algn="ctr">
          <a:solidFill>
            <a:schemeClr val="accent2">
              <a:hueOff val="-1627470"/>
              <a:satOff val="-994"/>
              <a:lumOff val="38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8019" tIns="208280" rIns="718019"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smtClean="0"/>
            <a:t>Establish the specific issues that must be addressed. What is the message? How must should be communicated at any given opportunity? Although over-communication is probably not a concern, people can be overloaded with information at any one time. Consider how much and what level of detail should be given on a topic.</a:t>
          </a:r>
          <a:endParaRPr lang="en-US" sz="1000" kern="1200" dirty="0"/>
        </a:p>
      </dsp:txBody>
      <dsp:txXfrm>
        <a:off x="0" y="2427827"/>
        <a:ext cx="9251502" cy="693000"/>
      </dsp:txXfrm>
    </dsp:sp>
    <dsp:sp modelId="{7D75E98B-E3D1-4106-B655-844D8F206480}">
      <dsp:nvSpPr>
        <dsp:cNvPr id="0" name=""/>
        <dsp:cNvSpPr/>
      </dsp:nvSpPr>
      <dsp:spPr>
        <a:xfrm>
          <a:off x="462575" y="2280227"/>
          <a:ext cx="6476051" cy="295200"/>
        </a:xfrm>
        <a:prstGeom prst="roundRect">
          <a:avLst/>
        </a:prstGeom>
        <a:solidFill>
          <a:schemeClr val="accent2">
            <a:hueOff val="-1627470"/>
            <a:satOff val="-994"/>
            <a:lumOff val="38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779" tIns="0" rIns="244779" bIns="0" numCol="1" spcCol="1270" anchor="ctr" anchorCtr="0">
          <a:noAutofit/>
        </a:bodyPr>
        <a:lstStyle/>
        <a:p>
          <a:pPr lvl="0" algn="l" defTabSz="444500">
            <a:lnSpc>
              <a:spcPct val="90000"/>
            </a:lnSpc>
            <a:spcBef>
              <a:spcPct val="0"/>
            </a:spcBef>
            <a:spcAft>
              <a:spcPct val="35000"/>
            </a:spcAft>
          </a:pPr>
          <a:r>
            <a:rPr lang="en-US" sz="1000" kern="1200" dirty="0" smtClean="0"/>
            <a:t>Step 4</a:t>
          </a:r>
          <a:endParaRPr lang="en-US" sz="1000" kern="1200" dirty="0"/>
        </a:p>
      </dsp:txBody>
      <dsp:txXfrm>
        <a:off x="476985" y="2294637"/>
        <a:ext cx="6447231" cy="266380"/>
      </dsp:txXfrm>
    </dsp:sp>
    <dsp:sp modelId="{D98FEE7C-5AFC-46A6-ACC7-49D9B06E091B}">
      <dsp:nvSpPr>
        <dsp:cNvPr id="0" name=""/>
        <dsp:cNvSpPr/>
      </dsp:nvSpPr>
      <dsp:spPr>
        <a:xfrm>
          <a:off x="0" y="3322427"/>
          <a:ext cx="9251502" cy="551250"/>
        </a:xfrm>
        <a:prstGeom prst="rect">
          <a:avLst/>
        </a:prstGeom>
        <a:solidFill>
          <a:schemeClr val="lt1">
            <a:alpha val="90000"/>
            <a:hueOff val="0"/>
            <a:satOff val="0"/>
            <a:lumOff val="0"/>
            <a:alphaOff val="0"/>
          </a:schemeClr>
        </a:solidFill>
        <a:ln w="19050" cap="rnd" cmpd="sng" algn="ctr">
          <a:solidFill>
            <a:schemeClr val="accent2">
              <a:hueOff val="-2169960"/>
              <a:satOff val="-1325"/>
              <a:lumOff val="517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8019" tIns="208280" rIns="718019"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smtClean="0"/>
            <a:t>Determine the channel of communication that will be used. Many possibilities include: memos, an e-mail, face-to-face meetings in groups, individual meetings, press release, newsletter or blog.</a:t>
          </a:r>
          <a:endParaRPr lang="en-US" sz="1000" kern="1200" dirty="0"/>
        </a:p>
      </dsp:txBody>
      <dsp:txXfrm>
        <a:off x="0" y="3322427"/>
        <a:ext cx="9251502" cy="551250"/>
      </dsp:txXfrm>
    </dsp:sp>
    <dsp:sp modelId="{5A434C33-A2B1-4BFC-A06C-ACAF48E61732}">
      <dsp:nvSpPr>
        <dsp:cNvPr id="0" name=""/>
        <dsp:cNvSpPr/>
      </dsp:nvSpPr>
      <dsp:spPr>
        <a:xfrm>
          <a:off x="462575" y="3174827"/>
          <a:ext cx="6476051" cy="295200"/>
        </a:xfrm>
        <a:prstGeom prst="roundRect">
          <a:avLst/>
        </a:prstGeom>
        <a:solidFill>
          <a:schemeClr val="accent2">
            <a:hueOff val="-2169960"/>
            <a:satOff val="-1325"/>
            <a:lumOff val="517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779" tIns="0" rIns="244779" bIns="0" numCol="1" spcCol="1270" anchor="ctr" anchorCtr="0">
          <a:noAutofit/>
        </a:bodyPr>
        <a:lstStyle/>
        <a:p>
          <a:pPr lvl="0" algn="l" defTabSz="444500">
            <a:lnSpc>
              <a:spcPct val="90000"/>
            </a:lnSpc>
            <a:spcBef>
              <a:spcPct val="0"/>
            </a:spcBef>
            <a:spcAft>
              <a:spcPct val="35000"/>
            </a:spcAft>
          </a:pPr>
          <a:r>
            <a:rPr lang="en-US" sz="1000" kern="1200" dirty="0" smtClean="0"/>
            <a:t>Step 5</a:t>
          </a:r>
          <a:endParaRPr lang="en-US" sz="1000" kern="1200" dirty="0"/>
        </a:p>
      </dsp:txBody>
      <dsp:txXfrm>
        <a:off x="476985" y="3189237"/>
        <a:ext cx="6447231" cy="266380"/>
      </dsp:txXfrm>
    </dsp:sp>
    <dsp:sp modelId="{6B46C2E1-E453-4D5B-8C9F-446E0F0EA5CC}">
      <dsp:nvSpPr>
        <dsp:cNvPr id="0" name=""/>
        <dsp:cNvSpPr/>
      </dsp:nvSpPr>
      <dsp:spPr>
        <a:xfrm>
          <a:off x="0" y="4075277"/>
          <a:ext cx="9251502" cy="945000"/>
        </a:xfrm>
        <a:prstGeom prst="rect">
          <a:avLst/>
        </a:prstGeom>
        <a:solidFill>
          <a:schemeClr val="lt1">
            <a:alpha val="90000"/>
            <a:hueOff val="0"/>
            <a:satOff val="0"/>
            <a:lumOff val="0"/>
            <a:alphaOff val="0"/>
          </a:schemeClr>
        </a:solidFill>
        <a:ln w="19050" cap="rnd" cmpd="sng" algn="ctr">
          <a:solidFill>
            <a:schemeClr val="accent2">
              <a:hueOff val="-2712450"/>
              <a:satOff val="-1656"/>
              <a:lumOff val="64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8019" tIns="208280" rIns="718019"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smtClean="0"/>
            <a:t>Information must be communicated in a timely fashion to afford little opportunity for misinterpretation or for rumors and distortions to circulate among members and staff of the practice. Often, practice managers and leaders take an undue amount of time to communicate because they are crafting the perfect message. In the process they fail to get the communication our immediately, creating unnecessary anxiety or allowing a distorted sense of reality to develop through the rumor mill, which then requires tremendous effort to correct. </a:t>
          </a:r>
          <a:endParaRPr lang="en-US" sz="1000" kern="1200" dirty="0"/>
        </a:p>
      </dsp:txBody>
      <dsp:txXfrm>
        <a:off x="0" y="4075277"/>
        <a:ext cx="9251502" cy="945000"/>
      </dsp:txXfrm>
    </dsp:sp>
    <dsp:sp modelId="{44BC6C3F-E934-4C26-B20A-691E7F973E4D}">
      <dsp:nvSpPr>
        <dsp:cNvPr id="0" name=""/>
        <dsp:cNvSpPr/>
      </dsp:nvSpPr>
      <dsp:spPr>
        <a:xfrm>
          <a:off x="462575" y="3927677"/>
          <a:ext cx="6476051" cy="295200"/>
        </a:xfrm>
        <a:prstGeom prst="roundRect">
          <a:avLst/>
        </a:prstGeom>
        <a:solidFill>
          <a:schemeClr val="accent2">
            <a:hueOff val="-2712450"/>
            <a:satOff val="-1656"/>
            <a:lumOff val="64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4779" tIns="0" rIns="244779" bIns="0" numCol="1" spcCol="1270" anchor="ctr" anchorCtr="0">
          <a:noAutofit/>
        </a:bodyPr>
        <a:lstStyle/>
        <a:p>
          <a:pPr lvl="0" algn="l" defTabSz="444500">
            <a:lnSpc>
              <a:spcPct val="90000"/>
            </a:lnSpc>
            <a:spcBef>
              <a:spcPct val="0"/>
            </a:spcBef>
            <a:spcAft>
              <a:spcPct val="35000"/>
            </a:spcAft>
          </a:pPr>
          <a:r>
            <a:rPr lang="en-US" sz="1000" kern="1200" dirty="0" smtClean="0"/>
            <a:t>Step 6</a:t>
          </a:r>
          <a:endParaRPr lang="en-US" sz="1000" kern="1200" dirty="0"/>
        </a:p>
      </dsp:txBody>
      <dsp:txXfrm>
        <a:off x="476985" y="3942087"/>
        <a:ext cx="6447231" cy="26638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29057-553E-417F-B81B-D98E37EB5488}" type="datetimeFigureOut">
              <a:rPr lang="en-US" smtClean="0"/>
              <a:t>10/6/2019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0F5F-7351-4CD3-9115-93F68D984A7C}" type="slidenum">
              <a:rPr lang="en-US" smtClean="0"/>
              <a:t>‹#›</a:t>
            </a:fld>
            <a:endParaRPr lang="en-US"/>
          </a:p>
        </p:txBody>
      </p:sp>
    </p:spTree>
    <p:extLst>
      <p:ext uri="{BB962C8B-B14F-4D97-AF65-F5344CB8AC3E}">
        <p14:creationId xmlns:p14="http://schemas.microsoft.com/office/powerpoint/2010/main" val="2341449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Strategic planning,</a:t>
            </a:r>
            <a:r>
              <a:rPr lang="en-US" baseline="0" dirty="0" smtClean="0"/>
              <a:t> project management, and marketing are all essential elements for modern-day practice management. These three functions are pivotal for the overall life cycle of a practice. </a:t>
            </a:r>
            <a:endParaRPr lang="en-US" dirty="0"/>
          </a:p>
        </p:txBody>
      </p:sp>
      <p:sp>
        <p:nvSpPr>
          <p:cNvPr id="4" name="Slide Number Placeholder 3"/>
          <p:cNvSpPr>
            <a:spLocks noGrp="1"/>
          </p:cNvSpPr>
          <p:nvPr>
            <p:ph type="sldNum" sz="quarter" idx="10"/>
          </p:nvPr>
        </p:nvSpPr>
        <p:spPr/>
        <p:txBody>
          <a:bodyPr/>
          <a:lstStyle/>
          <a:p>
            <a:fld id="{E2120F5F-7351-4CD3-9115-93F68D984A7C}" type="slidenum">
              <a:rPr lang="en-US" smtClean="0"/>
              <a:t>2</a:t>
            </a:fld>
            <a:endParaRPr lang="en-US"/>
          </a:p>
        </p:txBody>
      </p:sp>
    </p:spTree>
    <p:extLst>
      <p:ext uri="{BB962C8B-B14F-4D97-AF65-F5344CB8AC3E}">
        <p14:creationId xmlns:p14="http://schemas.microsoft.com/office/powerpoint/2010/main" val="170570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Strategy</a:t>
            </a:r>
            <a:r>
              <a:rPr lang="en-US" b="0" baseline="0" dirty="0" smtClean="0"/>
              <a:t> is a set of actions and policies that provide the blueprint for achieving an overall aim. </a:t>
            </a:r>
            <a:r>
              <a:rPr lang="en-US" b="1" baseline="0" dirty="0" smtClean="0"/>
              <a:t>Strategic Planning</a:t>
            </a:r>
            <a:r>
              <a:rPr lang="en-US" b="0" baseline="0" dirty="0" smtClean="0"/>
              <a:t> is defined as the process by which an organization develops and makes decisions about its strategy, or direction, which often involves the allocation of resources and a commitment to implement those decisions. </a:t>
            </a:r>
          </a:p>
          <a:p>
            <a:endParaRPr lang="en-US" b="0" baseline="0" dirty="0" smtClean="0"/>
          </a:p>
          <a:p>
            <a:r>
              <a:rPr lang="en-US" b="0" baseline="0" dirty="0" smtClean="0"/>
              <a:t>Once the mission of the organization has been examined as a starting point, the strategic product planning process can begin. A number of important steps need to be acted on. First, the practice leaders must obtain input from all stakeholders. This input may be gathered by administering surveys, examining market data, and collecting competitor information, such as where their patients come from, the hospitals they use, the services they offer, and the payment methods accepted. At this point, the practice leaders should also consider any regulatory issues to be addressed, such as a certificate of need. </a:t>
            </a:r>
          </a:p>
          <a:p>
            <a:endParaRPr lang="en-US" b="0" baseline="0" dirty="0" smtClean="0"/>
          </a:p>
          <a:p>
            <a:r>
              <a:rPr lang="en-US" b="0" baseline="0" dirty="0" smtClean="0"/>
              <a:t>The next step is to conduct a self-examination of the practice. This process, which is discussed in detail later, should include an internal and external assessment of the practice. Notice how important communication is to the strategic plan. Input from a broad base of stakeholders is essential, as is clarifying and reviewing that input and making sure all stakeholders understand the decisions that are made and why. A good communication strategy helps ensure acceptance of the decisions and engagement in the tactics for implementation. This communication strategy is an essential part of overcoming resistance to change and provides an opportunity for feedback that can improve the planning process and the success of implementation. People do not support what they do not believe, and lack of agreement leads to half-hearted efforts by members of the practice. </a:t>
            </a:r>
          </a:p>
        </p:txBody>
      </p:sp>
      <p:sp>
        <p:nvSpPr>
          <p:cNvPr id="4" name="Slide Number Placeholder 3"/>
          <p:cNvSpPr>
            <a:spLocks noGrp="1"/>
          </p:cNvSpPr>
          <p:nvPr>
            <p:ph type="sldNum" sz="quarter" idx="10"/>
          </p:nvPr>
        </p:nvSpPr>
        <p:spPr/>
        <p:txBody>
          <a:bodyPr/>
          <a:lstStyle/>
          <a:p>
            <a:fld id="{E2120F5F-7351-4CD3-9115-93F68D984A7C}" type="slidenum">
              <a:rPr lang="en-US" smtClean="0"/>
              <a:t>3</a:t>
            </a:fld>
            <a:endParaRPr lang="en-US"/>
          </a:p>
        </p:txBody>
      </p:sp>
    </p:spTree>
    <p:extLst>
      <p:ext uri="{BB962C8B-B14F-4D97-AF65-F5344CB8AC3E}">
        <p14:creationId xmlns:p14="http://schemas.microsoft.com/office/powerpoint/2010/main" val="1393842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may be an opportune time to address a pervasive presence in every office setting, including</a:t>
            </a:r>
            <a:r>
              <a:rPr lang="en-US" baseline="0" dirty="0" smtClean="0"/>
              <a:t> the medical practice: the rumor mill or grapevine. The rumor mill is an informal channel of communication in which information courses quickly through the organization, but it is information that is often inaccurate, incomplete, or intended to distort the truth. Effective practice managers are conscious of the rumor mill or grapevine and provide accurate, timely communication to prevent people from using the rumor mill as their primary source of information.  Having a communication plan helps ensure that people are informed, feel included, and are able to deflect rumors with facts. </a:t>
            </a:r>
            <a:endParaRPr lang="en-US" dirty="0"/>
          </a:p>
        </p:txBody>
      </p:sp>
      <p:sp>
        <p:nvSpPr>
          <p:cNvPr id="4" name="Slide Number Placeholder 3"/>
          <p:cNvSpPr>
            <a:spLocks noGrp="1"/>
          </p:cNvSpPr>
          <p:nvPr>
            <p:ph type="sldNum" sz="quarter" idx="10"/>
          </p:nvPr>
        </p:nvSpPr>
        <p:spPr/>
        <p:txBody>
          <a:bodyPr/>
          <a:lstStyle/>
          <a:p>
            <a:fld id="{E2120F5F-7351-4CD3-9115-93F68D984A7C}" type="slidenum">
              <a:rPr lang="en-US" smtClean="0"/>
              <a:t>4</a:t>
            </a:fld>
            <a:endParaRPr lang="en-US"/>
          </a:p>
        </p:txBody>
      </p:sp>
    </p:spTree>
    <p:extLst>
      <p:ext uri="{BB962C8B-B14F-4D97-AF65-F5344CB8AC3E}">
        <p14:creationId xmlns:p14="http://schemas.microsoft.com/office/powerpoint/2010/main" val="1418556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Among the most useful tools in strategic planning is the </a:t>
            </a:r>
            <a:r>
              <a:rPr lang="en-US" b="1" dirty="0" smtClean="0"/>
              <a:t>SWOT</a:t>
            </a:r>
            <a:r>
              <a:rPr lang="en-US" b="1" baseline="0" dirty="0" smtClean="0"/>
              <a:t> Analysis</a:t>
            </a:r>
            <a:r>
              <a:rPr lang="en-US" b="0" baseline="0" dirty="0" smtClean="0"/>
              <a:t>, which stands for strengths, weaknesses, opportunities, and threats. The SWOT analysis is a self-examination of these attributes from an internal and external stakeholder perspective. This process can be difficult to perform effectively because it is often hard to critically examine oneself without introducing bias, such as overestimating one’s strengths, underestimating weaknesses, exaggerating opportunities, and minimizing threats. Therefore, the SWOT analysis facilitator is a valuable participant who establishes proper ground rules for conducting the exercise in a way that provides the most useful information. Simply trying to confirm the excellence of the practice is not useful in moving forward. Recognizing ad capitalizing on strengths is important, but equally important is to be realistic about all the SWOT elements. </a:t>
            </a:r>
          </a:p>
          <a:p>
            <a:endParaRPr lang="en-US" b="0" baseline="0" dirty="0" smtClean="0"/>
          </a:p>
          <a:p>
            <a:r>
              <a:rPr lang="en-US" b="0" baseline="0" dirty="0" smtClean="0"/>
              <a:t>The SWOT analysis is often conducted as a face-to-face activity. SWOT sessions are designed to be versatile and thus can be appropriate for the overall performance of the practice or can address a specific area of concern. The textbook contains a great list of best practices for performing a SWOT analysis. The keys to remember are that Strengths and Weaknesses are </a:t>
            </a:r>
            <a:r>
              <a:rPr lang="en-US" b="1" baseline="0" dirty="0" smtClean="0"/>
              <a:t>INTERNAL </a:t>
            </a:r>
            <a:r>
              <a:rPr lang="en-US" b="0" baseline="0" dirty="0" smtClean="0"/>
              <a:t>factors and Opportunities and Threats are </a:t>
            </a:r>
            <a:r>
              <a:rPr lang="en-US" b="1" baseline="0" dirty="0" smtClean="0"/>
              <a:t>EXTERNAL </a:t>
            </a:r>
            <a:r>
              <a:rPr lang="en-US" b="0" baseline="0" dirty="0" smtClean="0"/>
              <a:t>factors. </a:t>
            </a:r>
          </a:p>
          <a:p>
            <a:endParaRPr lang="en-US" b="0" baseline="0" dirty="0" smtClean="0"/>
          </a:p>
          <a:p>
            <a:r>
              <a:rPr lang="en-US" b="0" baseline="0" dirty="0" smtClean="0"/>
              <a:t>Much of what takes place in today’s practice management environment is in response to the changing external healthcare environment. Change management is discussed in detail later in the course. The </a:t>
            </a:r>
            <a:r>
              <a:rPr lang="en-US" b="1" baseline="0" dirty="0" smtClean="0"/>
              <a:t>Force Field Analysis</a:t>
            </a:r>
            <a:r>
              <a:rPr lang="en-US" b="0" baseline="0" dirty="0" smtClean="0"/>
              <a:t> was created by Kurt Lewin as a tool to take the SWOT process a step further and to help medical practices understand the barriers to implementing ideas or changes identified in the SWOT.  When forces seeking to push a change forward are equal to the forces that push against the change, the situation will not change. To overcome the deadlock, the forces that seek change must be greater than the forces that oppose it. Force field analysis provides a useful visual tool to examine the forces that encourage and oppose change. </a:t>
            </a:r>
          </a:p>
          <a:p>
            <a:endParaRPr lang="en-US" b="0" baseline="0" dirty="0" smtClean="0"/>
          </a:p>
          <a:p>
            <a:r>
              <a:rPr lang="en-US" b="0" baseline="0" dirty="0" smtClean="0"/>
              <a:t>Participants in the force field analysis discussion can use a template, as shown in Exhibit 5.4 in the textbook, to discuss the barriers creating resistance to change and to design interventions that help to overcome that resistance. A force field analysis Is an effective way for stakeholders to collectively examine a barrier and devise plausible solutions to overcome it. </a:t>
            </a:r>
            <a:endParaRPr lang="en-US" dirty="0"/>
          </a:p>
        </p:txBody>
      </p:sp>
      <p:sp>
        <p:nvSpPr>
          <p:cNvPr id="4" name="Slide Number Placeholder 3"/>
          <p:cNvSpPr>
            <a:spLocks noGrp="1"/>
          </p:cNvSpPr>
          <p:nvPr>
            <p:ph type="sldNum" sz="quarter" idx="10"/>
          </p:nvPr>
        </p:nvSpPr>
        <p:spPr/>
        <p:txBody>
          <a:bodyPr/>
          <a:lstStyle/>
          <a:p>
            <a:fld id="{E2120F5F-7351-4CD3-9115-93F68D984A7C}" type="slidenum">
              <a:rPr lang="en-US" smtClean="0"/>
              <a:t>5</a:t>
            </a:fld>
            <a:endParaRPr lang="en-US"/>
          </a:p>
        </p:txBody>
      </p:sp>
    </p:spTree>
    <p:extLst>
      <p:ext uri="{BB962C8B-B14F-4D97-AF65-F5344CB8AC3E}">
        <p14:creationId xmlns:p14="http://schemas.microsoft.com/office/powerpoint/2010/main" val="3653974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Visualize Strategic Thinking</a:t>
            </a:r>
            <a:r>
              <a:rPr lang="en-US" baseline="0" dirty="0" smtClean="0"/>
              <a:t> and how to map out the various stages of strategy management. Analysis of the external environment is a key part of strategy planning and the SWOT analysis. </a:t>
            </a:r>
            <a:endParaRPr lang="en-US" dirty="0"/>
          </a:p>
        </p:txBody>
      </p:sp>
      <p:sp>
        <p:nvSpPr>
          <p:cNvPr id="4" name="Slide Number Placeholder 3"/>
          <p:cNvSpPr>
            <a:spLocks noGrp="1"/>
          </p:cNvSpPr>
          <p:nvPr>
            <p:ph type="sldNum" sz="quarter" idx="10"/>
          </p:nvPr>
        </p:nvSpPr>
        <p:spPr/>
        <p:txBody>
          <a:bodyPr/>
          <a:lstStyle/>
          <a:p>
            <a:fld id="{E2120F5F-7351-4CD3-9115-93F68D984A7C}" type="slidenum">
              <a:rPr lang="en-US" smtClean="0"/>
              <a:t>6</a:t>
            </a:fld>
            <a:endParaRPr lang="en-US"/>
          </a:p>
        </p:txBody>
      </p:sp>
    </p:spTree>
    <p:extLst>
      <p:ext uri="{BB962C8B-B14F-4D97-AF65-F5344CB8AC3E}">
        <p14:creationId xmlns:p14="http://schemas.microsoft.com/office/powerpoint/2010/main" val="2218992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the additional article on</a:t>
            </a:r>
            <a:r>
              <a:rPr lang="en-US" baseline="0" dirty="0" smtClean="0"/>
              <a:t> Porter’s 5 Forces located on the Blackboard course site. </a:t>
            </a:r>
            <a:endParaRPr lang="en-US" dirty="0"/>
          </a:p>
        </p:txBody>
      </p:sp>
      <p:sp>
        <p:nvSpPr>
          <p:cNvPr id="4" name="Slide Number Placeholder 3"/>
          <p:cNvSpPr>
            <a:spLocks noGrp="1"/>
          </p:cNvSpPr>
          <p:nvPr>
            <p:ph type="sldNum" sz="quarter" idx="10"/>
          </p:nvPr>
        </p:nvSpPr>
        <p:spPr/>
        <p:txBody>
          <a:bodyPr/>
          <a:lstStyle/>
          <a:p>
            <a:fld id="{E2120F5F-7351-4CD3-9115-93F68D984A7C}" type="slidenum">
              <a:rPr lang="en-US" smtClean="0"/>
              <a:t>7</a:t>
            </a:fld>
            <a:endParaRPr lang="en-US"/>
          </a:p>
        </p:txBody>
      </p:sp>
    </p:spTree>
    <p:extLst>
      <p:ext uri="{BB962C8B-B14F-4D97-AF65-F5344CB8AC3E}">
        <p14:creationId xmlns:p14="http://schemas.microsoft.com/office/powerpoint/2010/main" val="1218871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Strategic planning often indicates the need for a practice to offer a new service. The decision to add a service typically involves answering several questions such as those</a:t>
            </a:r>
            <a:r>
              <a:rPr lang="en-US" baseline="0" dirty="0" smtClean="0"/>
              <a:t> outlined in your textbook. When contemplating a new service, practice leaders must be realistic in the estimation of revenue and be clear about the basis for their financial projections. Some approaches to determining the expected volume of service includes:</a:t>
            </a:r>
          </a:p>
          <a:p>
            <a:endParaRPr lang="en-US" baseline="0" dirty="0" smtClean="0"/>
          </a:p>
          <a:p>
            <a:pPr marL="228600" indent="-228600">
              <a:buAutoNum type="arabicPeriod"/>
            </a:pPr>
            <a:r>
              <a:rPr lang="en-US" baseline="0" dirty="0" smtClean="0"/>
              <a:t>Conducting a market assessment</a:t>
            </a:r>
          </a:p>
          <a:p>
            <a:pPr marL="228600" indent="-228600">
              <a:buAutoNum type="arabicPeriod"/>
            </a:pPr>
            <a:r>
              <a:rPr lang="en-US" baseline="0" dirty="0" smtClean="0"/>
              <a:t>Base decisions on data while being aware of bias and oversimplifications of the results</a:t>
            </a:r>
          </a:p>
          <a:p>
            <a:pPr marL="228600" indent="-228600">
              <a:buAutoNum type="arabicPeriod"/>
            </a:pPr>
            <a:r>
              <a:rPr lang="en-US" baseline="0" dirty="0" smtClean="0"/>
              <a:t>Ask providers to account for the number of services ordered in a given time</a:t>
            </a:r>
          </a:p>
          <a:p>
            <a:pPr marL="228600" indent="-228600">
              <a:buAutoNum type="arabicPeriod"/>
            </a:pPr>
            <a:r>
              <a:rPr lang="en-US" baseline="0" dirty="0" smtClean="0"/>
              <a:t>Examine payer information and determine service frequency</a:t>
            </a:r>
          </a:p>
          <a:p>
            <a:pPr marL="228600" indent="-228600">
              <a:buAutoNum type="arabicPeriod"/>
            </a:pPr>
            <a:r>
              <a:rPr lang="en-US" baseline="0" dirty="0" smtClean="0"/>
              <a:t>Consult specialty societies for information about a particular service</a:t>
            </a:r>
          </a:p>
          <a:p>
            <a:pPr marL="228600" indent="-228600">
              <a:buAutoNum type="arabicPeriod"/>
            </a:pPr>
            <a:r>
              <a:rPr lang="en-US" baseline="0" dirty="0" smtClean="0"/>
              <a:t>Employ a consultant to evaluate the business case for the new service</a:t>
            </a:r>
            <a:endParaRPr lang="en-US" baseline="0" dirty="0"/>
          </a:p>
          <a:p>
            <a:pPr marL="0" indent="0">
              <a:buNone/>
            </a:pPr>
            <a:endParaRPr lang="en-US" baseline="0" dirty="0"/>
          </a:p>
          <a:p>
            <a:pPr marL="0" indent="0">
              <a:buNone/>
            </a:pPr>
            <a:r>
              <a:rPr lang="en-US" b="1" baseline="0" dirty="0" smtClean="0"/>
              <a:t>Capital Investing</a:t>
            </a:r>
            <a:r>
              <a:rPr lang="en-US" b="0" baseline="0" dirty="0" smtClean="0"/>
              <a:t> requires that a practice completes key analyses to determine viability of purchasing large plant, property, and equipment. There are four primary methods that are used to determine the financial viability of a capital investment: </a:t>
            </a:r>
          </a:p>
          <a:p>
            <a:pPr marL="0" indent="0">
              <a:buNone/>
            </a:pPr>
            <a:endParaRPr lang="en-US" b="0" baseline="0" dirty="0" smtClean="0"/>
          </a:p>
          <a:p>
            <a:pPr marL="228600" indent="-228600">
              <a:buAutoNum type="arabicPeriod"/>
            </a:pPr>
            <a:r>
              <a:rPr lang="en-US" b="1" baseline="0" dirty="0" smtClean="0"/>
              <a:t>Breakeven </a:t>
            </a:r>
            <a:r>
              <a:rPr lang="en-US" b="1" baseline="0" dirty="0" smtClean="0"/>
              <a:t>Analysis: </a:t>
            </a:r>
            <a:r>
              <a:rPr lang="en-US" b="0" baseline="0" dirty="0" smtClean="0"/>
              <a:t> allows managers to determine the number of services needed in order to break even when considering fixed costs and variable costs. Computed based on the following formula:</a:t>
            </a:r>
          </a:p>
          <a:p>
            <a:pPr marL="0" indent="0">
              <a:buNone/>
            </a:pPr>
            <a:endParaRPr lang="en-US" b="0" baseline="0" dirty="0" smtClean="0"/>
          </a:p>
          <a:p>
            <a:pPr marL="0" indent="0">
              <a:buNone/>
            </a:pPr>
            <a:r>
              <a:rPr lang="en-US" b="0" baseline="0" dirty="0" smtClean="0"/>
              <a:t>	Breakeven point = Fixed Costs/(Unit selling price – variable costs)</a:t>
            </a:r>
          </a:p>
          <a:p>
            <a:pPr marL="0" indent="0">
              <a:buNone/>
            </a:pPr>
            <a:endParaRPr lang="en-US" b="1" baseline="0" dirty="0" smtClean="0"/>
          </a:p>
          <a:p>
            <a:pPr marL="228600" indent="-228600">
              <a:buFont typeface="+mj-lt"/>
              <a:buAutoNum type="arabicPeriod" startAt="2"/>
            </a:pPr>
            <a:r>
              <a:rPr lang="en-US" b="1" baseline="0" dirty="0" smtClean="0"/>
              <a:t>Payback </a:t>
            </a:r>
            <a:r>
              <a:rPr lang="en-US" b="1" baseline="0" dirty="0" smtClean="0"/>
              <a:t>Analysis: </a:t>
            </a:r>
            <a:r>
              <a:rPr lang="en-US" b="0" baseline="0" dirty="0" smtClean="0"/>
              <a:t> has similarities to breakeven analysis in that both are easy to calculate and interpret. However, unlike breakeven analysis, payback analysis gives an answer in terms of time rather than monetary units. Payback Analysis is computed based on the following formula:</a:t>
            </a:r>
          </a:p>
          <a:p>
            <a:pPr marL="0" indent="0">
              <a:buFont typeface="+mj-lt"/>
              <a:buNone/>
            </a:pPr>
            <a:endParaRPr lang="en-US" b="0" baseline="0" dirty="0" smtClean="0"/>
          </a:p>
          <a:p>
            <a:pPr marL="0" indent="0">
              <a:buFont typeface="+mj-lt"/>
              <a:buNone/>
            </a:pPr>
            <a:r>
              <a:rPr lang="en-US" b="0" baseline="0" dirty="0" smtClean="0"/>
              <a:t>	Payback period in years = Initial Investment/Annual Cash Flow = Years to pay back initial investment</a:t>
            </a:r>
          </a:p>
          <a:p>
            <a:pPr marL="0" indent="0">
              <a:buFont typeface="+mj-lt"/>
              <a:buNone/>
            </a:pPr>
            <a:endParaRPr lang="en-US" b="1" baseline="0" dirty="0" smtClean="0"/>
          </a:p>
          <a:p>
            <a:pPr marL="228600" indent="-228600">
              <a:buFont typeface="+mj-lt"/>
              <a:buAutoNum type="arabicPeriod" startAt="3"/>
            </a:pPr>
            <a:r>
              <a:rPr lang="en-US" b="1" baseline="0" dirty="0" smtClean="0"/>
              <a:t>Net Present Value </a:t>
            </a:r>
            <a:r>
              <a:rPr lang="en-US" b="1" baseline="0" dirty="0" smtClean="0"/>
              <a:t>Analysis: </a:t>
            </a:r>
            <a:r>
              <a:rPr lang="en-US" b="0" baseline="0" dirty="0" smtClean="0"/>
              <a:t> provides information about viability in financial terms. NPV is calculated by:</a:t>
            </a:r>
          </a:p>
          <a:p>
            <a:pPr marL="0" indent="0">
              <a:buFont typeface="+mj-lt"/>
              <a:buNone/>
            </a:pPr>
            <a:endParaRPr lang="en-US" b="0" baseline="0" dirty="0" smtClean="0"/>
          </a:p>
          <a:p>
            <a:pPr marL="0" indent="0">
              <a:buFont typeface="+mj-lt"/>
              <a:buNone/>
            </a:pPr>
            <a:r>
              <a:rPr lang="en-US" b="0" baseline="0" dirty="0" smtClean="0"/>
              <a:t>	NPV = [Rx (1-(1+i)</a:t>
            </a:r>
            <a:r>
              <a:rPr lang="en-US" b="0" baseline="30000" dirty="0" smtClean="0"/>
              <a:t>-n</a:t>
            </a:r>
            <a:r>
              <a:rPr lang="en-US" b="0" baseline="0" dirty="0" smtClean="0"/>
              <a:t>)/1]-initial investment</a:t>
            </a:r>
          </a:p>
          <a:p>
            <a:pPr marL="0" indent="0">
              <a:buFont typeface="+mj-lt"/>
              <a:buNone/>
            </a:pPr>
            <a:endParaRPr lang="en-US" b="0" baseline="0" dirty="0" smtClean="0"/>
          </a:p>
          <a:p>
            <a:pPr marL="0" indent="0">
              <a:buFont typeface="+mj-lt"/>
              <a:buNone/>
            </a:pPr>
            <a:r>
              <a:rPr lang="en-US" b="0" baseline="0" dirty="0" smtClean="0"/>
              <a:t>Where </a:t>
            </a:r>
            <a:r>
              <a:rPr lang="en-US" b="1" i="1" baseline="0" dirty="0" smtClean="0"/>
              <a:t>Rx</a:t>
            </a:r>
            <a:r>
              <a:rPr lang="en-US" b="0" i="0" baseline="0" dirty="0" smtClean="0"/>
              <a:t> is net cash inflow expected for each period, with net cash flow equal to total revenue minus total expenses</a:t>
            </a:r>
          </a:p>
          <a:p>
            <a:pPr marL="0" indent="0">
              <a:buFont typeface="+mj-lt"/>
              <a:buNone/>
            </a:pPr>
            <a:r>
              <a:rPr lang="en-US" b="1" i="1" baseline="0" dirty="0" err="1" smtClean="0"/>
              <a:t>i</a:t>
            </a:r>
            <a:r>
              <a:rPr lang="en-US" b="0" i="0" baseline="0" dirty="0" smtClean="0"/>
              <a:t> is the required rate of return per period, which may be established by the practice as a reasonable return on investment or may be the interest rate the practice must pay to borrow money for the capital investment</a:t>
            </a:r>
          </a:p>
          <a:p>
            <a:pPr marL="0" indent="0">
              <a:buFont typeface="+mj-lt"/>
              <a:buNone/>
            </a:pPr>
            <a:r>
              <a:rPr lang="en-US" b="1" i="1" baseline="0" dirty="0" smtClean="0"/>
              <a:t>n </a:t>
            </a:r>
            <a:r>
              <a:rPr lang="en-US" b="0" i="0" baseline="0" dirty="0" smtClean="0"/>
              <a:t>is the number of periods during which the project is expected to operate and generate cash inflows</a:t>
            </a:r>
          </a:p>
          <a:p>
            <a:pPr marL="0" indent="0">
              <a:buFont typeface="+mj-lt"/>
              <a:buNone/>
            </a:pPr>
            <a:endParaRPr lang="en-US" b="1" i="1" baseline="30000" dirty="0" smtClean="0"/>
          </a:p>
          <a:p>
            <a:pPr marL="228600" indent="-228600">
              <a:buFont typeface="+mj-lt"/>
              <a:buAutoNum type="arabicPeriod" startAt="4"/>
            </a:pPr>
            <a:r>
              <a:rPr lang="en-US" b="1" baseline="0" dirty="0" smtClean="0"/>
              <a:t>Internal Rate of Return </a:t>
            </a:r>
            <a:r>
              <a:rPr lang="en-US" b="1" baseline="0" dirty="0" smtClean="0"/>
              <a:t>Analysis: </a:t>
            </a:r>
            <a:r>
              <a:rPr lang="en-US" b="0" baseline="0" dirty="0" smtClean="0"/>
              <a:t> often-used method of evaluating capital investment, albeit a significantly more complicated approach than the other methods discussed in the chapter. IRR is calculated by:</a:t>
            </a:r>
          </a:p>
          <a:p>
            <a:pPr marL="0" indent="0">
              <a:buFont typeface="+mj-lt"/>
              <a:buNone/>
            </a:pPr>
            <a:endParaRPr lang="en-US" b="0" baseline="0" dirty="0" smtClean="0"/>
          </a:p>
          <a:p>
            <a:pPr marL="0" indent="0">
              <a:buFont typeface="+mj-lt"/>
              <a:buNone/>
            </a:pPr>
            <a:r>
              <a:rPr lang="en-US" b="0" baseline="0" dirty="0" smtClean="0"/>
              <a:t>	0= P</a:t>
            </a:r>
            <a:r>
              <a:rPr lang="en-US" b="0" baseline="-25000" dirty="0" smtClean="0"/>
              <a:t>0</a:t>
            </a:r>
            <a:r>
              <a:rPr lang="en-US" b="0" baseline="0" dirty="0" smtClean="0"/>
              <a:t> + [P</a:t>
            </a:r>
            <a:r>
              <a:rPr lang="en-US" b="0" baseline="-25000" dirty="0" smtClean="0"/>
              <a:t>1</a:t>
            </a:r>
            <a:r>
              <a:rPr lang="en-US" b="0" baseline="0" dirty="0" smtClean="0"/>
              <a:t>/(1+IRR)] + [P</a:t>
            </a:r>
            <a:r>
              <a:rPr lang="en-US" b="0" baseline="-25000" dirty="0" smtClean="0"/>
              <a:t>2</a:t>
            </a:r>
            <a:r>
              <a:rPr lang="en-US" b="0" baseline="0" dirty="0" smtClean="0"/>
              <a:t>/(1+IRR)</a:t>
            </a:r>
            <a:r>
              <a:rPr lang="en-US" b="0" baseline="-25000" dirty="0" smtClean="0"/>
              <a:t> 2</a:t>
            </a:r>
            <a:r>
              <a:rPr lang="en-US" b="0" baseline="0" dirty="0" smtClean="0"/>
              <a:t>] + [P</a:t>
            </a:r>
            <a:r>
              <a:rPr lang="en-US" b="0" baseline="-25000" dirty="0" smtClean="0"/>
              <a:t>3</a:t>
            </a:r>
            <a:r>
              <a:rPr lang="en-US" b="0" baseline="0" dirty="0" smtClean="0"/>
              <a:t>/(1+IRR)</a:t>
            </a:r>
            <a:r>
              <a:rPr lang="en-US" b="0" baseline="-25000" dirty="0" smtClean="0"/>
              <a:t> 3</a:t>
            </a:r>
            <a:r>
              <a:rPr lang="en-US" b="0" baseline="0" dirty="0" smtClean="0"/>
              <a:t>] + … + [</a:t>
            </a:r>
            <a:r>
              <a:rPr lang="en-US" b="0" baseline="0" dirty="0" err="1" smtClean="0"/>
              <a:t>P</a:t>
            </a:r>
            <a:r>
              <a:rPr lang="en-US" b="0" baseline="-25000" dirty="0" err="1" smtClean="0"/>
              <a:t>n</a:t>
            </a:r>
            <a:r>
              <a:rPr lang="en-US" b="0" baseline="0" dirty="0" smtClean="0"/>
              <a:t>/(1+IRR)</a:t>
            </a:r>
            <a:r>
              <a:rPr lang="en-US" b="0" baseline="-25000" dirty="0" smtClean="0"/>
              <a:t> n</a:t>
            </a:r>
            <a:r>
              <a:rPr lang="en-US" b="0" baseline="0" dirty="0" smtClean="0"/>
              <a:t>] </a:t>
            </a:r>
          </a:p>
          <a:p>
            <a:pPr marL="0" indent="0">
              <a:buFont typeface="+mj-lt"/>
              <a:buNone/>
            </a:pPr>
            <a:endParaRPr lang="en-US" b="0" baseline="0" dirty="0" smtClean="0"/>
          </a:p>
          <a:p>
            <a:pPr marL="0" indent="0">
              <a:buFont typeface="+mj-lt"/>
              <a:buNone/>
            </a:pPr>
            <a:r>
              <a:rPr lang="en-US" b="0" baseline="0" dirty="0" smtClean="0"/>
              <a:t>Where P</a:t>
            </a:r>
            <a:r>
              <a:rPr lang="en-US" b="0" baseline="-25000" dirty="0" smtClean="0"/>
              <a:t>0</a:t>
            </a:r>
            <a:r>
              <a:rPr lang="en-US" b="0" baseline="0" dirty="0" smtClean="0"/>
              <a:t>, P</a:t>
            </a:r>
            <a:r>
              <a:rPr lang="en-US" b="0" baseline="-25000" dirty="0" smtClean="0"/>
              <a:t>1</a:t>
            </a:r>
            <a:r>
              <a:rPr lang="en-US" b="0" baseline="0" dirty="0" smtClean="0"/>
              <a:t>, … </a:t>
            </a:r>
            <a:r>
              <a:rPr lang="en-US" b="0" baseline="0" dirty="0" err="1" smtClean="0"/>
              <a:t>P</a:t>
            </a:r>
            <a:r>
              <a:rPr lang="en-US" b="0" baseline="-25000" dirty="0" err="1" smtClean="0"/>
              <a:t>n</a:t>
            </a:r>
            <a:r>
              <a:rPr lang="en-US" b="0" baseline="0" dirty="0" smtClean="0"/>
              <a:t> equals the cash flows in periods 1, 2,….n, respectively and IRR equals the projects rate of return. The problem with this formula is that one must use trial and error to determine the IRR as the equation cannot be solved without knowing IRR. </a:t>
            </a:r>
            <a:endParaRPr lang="en-US" b="1" baseline="-25000" dirty="0" smtClean="0"/>
          </a:p>
          <a:p>
            <a:pPr marL="0" indent="0">
              <a:buNone/>
            </a:pPr>
            <a:endParaRPr lang="en-US" b="0" baseline="0" dirty="0" smtClean="0"/>
          </a:p>
          <a:p>
            <a:pPr marL="0" indent="0">
              <a:buNone/>
            </a:pPr>
            <a:r>
              <a:rPr lang="en-US" b="0" baseline="0" dirty="0" smtClean="0"/>
              <a:t>There are many advantages and disadvantages to each of these analyses. These are outlined in your textbook in Exhibit 3.5.</a:t>
            </a:r>
            <a:endParaRPr lang="en-US" b="1" baseline="0" dirty="0" smtClean="0"/>
          </a:p>
        </p:txBody>
      </p:sp>
      <p:sp>
        <p:nvSpPr>
          <p:cNvPr id="4" name="Slide Number Placeholder 3"/>
          <p:cNvSpPr>
            <a:spLocks noGrp="1"/>
          </p:cNvSpPr>
          <p:nvPr>
            <p:ph type="sldNum" sz="quarter" idx="10"/>
          </p:nvPr>
        </p:nvSpPr>
        <p:spPr/>
        <p:txBody>
          <a:bodyPr/>
          <a:lstStyle/>
          <a:p>
            <a:fld id="{E2120F5F-7351-4CD3-9115-93F68D984A7C}" type="slidenum">
              <a:rPr lang="en-US" smtClean="0"/>
              <a:t>8</a:t>
            </a:fld>
            <a:endParaRPr lang="en-US"/>
          </a:p>
        </p:txBody>
      </p:sp>
    </p:spTree>
    <p:extLst>
      <p:ext uri="{BB962C8B-B14F-4D97-AF65-F5344CB8AC3E}">
        <p14:creationId xmlns:p14="http://schemas.microsoft.com/office/powerpoint/2010/main" val="1616507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Regardless</a:t>
            </a:r>
            <a:r>
              <a:rPr lang="en-US" baseline="0" dirty="0" smtClean="0"/>
              <a:t> of the decision the practice makes regarding a given plan or project, the success of the endeavor greatly depends on how well it is managed. Project management skills are essential for the effective practice manager. The necessary skills for high-quality project management have been defined in a number of ways, however, there are a few skills that are vitally important:</a:t>
            </a:r>
          </a:p>
          <a:p>
            <a:endParaRPr lang="en-US" baseline="0" dirty="0" smtClean="0"/>
          </a:p>
          <a:p>
            <a:pPr marL="171450" indent="-171450">
              <a:buFont typeface="Arial" panose="020B0604020202020204" pitchFamily="34" charset="0"/>
              <a:buChar char="•"/>
            </a:pPr>
            <a:r>
              <a:rPr lang="en-US" b="0" baseline="0" dirty="0" smtClean="0"/>
              <a:t>Communication</a:t>
            </a:r>
          </a:p>
          <a:p>
            <a:pPr marL="171450" indent="-171450">
              <a:buFont typeface="Arial" panose="020B0604020202020204" pitchFamily="34" charset="0"/>
              <a:buChar char="•"/>
            </a:pPr>
            <a:r>
              <a:rPr lang="en-US" b="0" baseline="0" dirty="0" smtClean="0"/>
              <a:t>Scope</a:t>
            </a:r>
          </a:p>
          <a:p>
            <a:pPr marL="171450" indent="-171450">
              <a:buFont typeface="Arial" panose="020B0604020202020204" pitchFamily="34" charset="0"/>
              <a:buChar char="•"/>
            </a:pPr>
            <a:r>
              <a:rPr lang="en-US" b="0" baseline="0" dirty="0" smtClean="0"/>
              <a:t>Initiation</a:t>
            </a:r>
          </a:p>
          <a:p>
            <a:pPr marL="171450" indent="-171450">
              <a:buFont typeface="Arial" panose="020B0604020202020204" pitchFamily="34" charset="0"/>
              <a:buChar char="•"/>
            </a:pPr>
            <a:r>
              <a:rPr lang="en-US" b="0" baseline="0" dirty="0" smtClean="0"/>
              <a:t>Quality Management</a:t>
            </a:r>
          </a:p>
          <a:p>
            <a:pPr marL="171450" indent="-171450">
              <a:buFont typeface="Arial" panose="020B0604020202020204" pitchFamily="34" charset="0"/>
              <a:buChar char="•"/>
            </a:pPr>
            <a:r>
              <a:rPr lang="en-US" b="0" baseline="0" dirty="0" smtClean="0"/>
              <a:t>Organization Management</a:t>
            </a:r>
          </a:p>
          <a:p>
            <a:pPr marL="171450" indent="-171450">
              <a:buFont typeface="Arial" panose="020B0604020202020204" pitchFamily="34" charset="0"/>
              <a:buChar char="•"/>
            </a:pPr>
            <a:r>
              <a:rPr lang="en-US" b="0" baseline="0" dirty="0" smtClean="0"/>
              <a:t>Time Management</a:t>
            </a:r>
          </a:p>
          <a:p>
            <a:pPr marL="171450" indent="-171450">
              <a:buFont typeface="Arial" panose="020B0604020202020204" pitchFamily="34" charset="0"/>
              <a:buChar char="•"/>
            </a:pPr>
            <a:r>
              <a:rPr lang="en-US" b="0" baseline="0" dirty="0" smtClean="0"/>
              <a:t>Project Integration Management</a:t>
            </a:r>
          </a:p>
          <a:p>
            <a:pPr marL="171450" indent="-171450">
              <a:buFont typeface="Arial" panose="020B0604020202020204" pitchFamily="34" charset="0"/>
              <a:buChar char="•"/>
            </a:pPr>
            <a:r>
              <a:rPr lang="en-US" b="0" baseline="0" dirty="0" smtClean="0"/>
              <a:t>Cost Management</a:t>
            </a:r>
          </a:p>
          <a:p>
            <a:pPr marL="171450" indent="-171450">
              <a:buFont typeface="Arial" panose="020B0604020202020204" pitchFamily="34" charset="0"/>
              <a:buChar char="•"/>
            </a:pPr>
            <a:r>
              <a:rPr lang="en-US" b="0" baseline="0" dirty="0" smtClean="0"/>
              <a:t>Risk and Issue Management</a:t>
            </a:r>
          </a:p>
          <a:p>
            <a:pPr marL="0" indent="0">
              <a:buFont typeface="Arial" panose="020B0604020202020204" pitchFamily="34" charset="0"/>
              <a:buNone/>
            </a:pPr>
            <a:endParaRPr lang="en-US" b="1" baseline="0" dirty="0" smtClean="0"/>
          </a:p>
        </p:txBody>
      </p:sp>
      <p:sp>
        <p:nvSpPr>
          <p:cNvPr id="4" name="Slide Number Placeholder 3"/>
          <p:cNvSpPr>
            <a:spLocks noGrp="1"/>
          </p:cNvSpPr>
          <p:nvPr>
            <p:ph type="sldNum" sz="quarter" idx="10"/>
          </p:nvPr>
        </p:nvSpPr>
        <p:spPr/>
        <p:txBody>
          <a:bodyPr/>
          <a:lstStyle/>
          <a:p>
            <a:fld id="{E2120F5F-7351-4CD3-9115-93F68D984A7C}" type="slidenum">
              <a:rPr lang="en-US" smtClean="0"/>
              <a:t>9</a:t>
            </a:fld>
            <a:endParaRPr lang="en-US"/>
          </a:p>
        </p:txBody>
      </p:sp>
    </p:spTree>
    <p:extLst>
      <p:ext uri="{BB962C8B-B14F-4D97-AF65-F5344CB8AC3E}">
        <p14:creationId xmlns:p14="http://schemas.microsoft.com/office/powerpoint/2010/main" val="2288106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Marketing is defined by the four P’s:</a:t>
            </a:r>
          </a:p>
          <a:p>
            <a:endParaRPr lang="en-US" dirty="0" smtClean="0"/>
          </a:p>
          <a:p>
            <a:pPr marL="228600" indent="-228600">
              <a:buAutoNum type="arabicPeriod"/>
            </a:pPr>
            <a:r>
              <a:rPr lang="en-US" dirty="0" smtClean="0"/>
              <a:t>Product</a:t>
            </a:r>
          </a:p>
          <a:p>
            <a:pPr marL="228600" indent="-228600">
              <a:buAutoNum type="arabicPeriod"/>
            </a:pPr>
            <a:r>
              <a:rPr lang="en-US" dirty="0" smtClean="0"/>
              <a:t>Place</a:t>
            </a:r>
          </a:p>
          <a:p>
            <a:pPr marL="228600" indent="-228600">
              <a:buAutoNum type="arabicPeriod"/>
            </a:pPr>
            <a:r>
              <a:rPr lang="en-US" dirty="0" smtClean="0"/>
              <a:t>Promotion</a:t>
            </a:r>
          </a:p>
          <a:p>
            <a:pPr marL="228600" indent="-228600">
              <a:buAutoNum type="arabicPeriod"/>
            </a:pPr>
            <a:r>
              <a:rPr lang="en-US" dirty="0" smtClean="0"/>
              <a:t>Price</a:t>
            </a:r>
          </a:p>
          <a:p>
            <a:pPr marL="0" indent="0">
              <a:buNone/>
            </a:pPr>
            <a:endParaRPr lang="en-US" dirty="0" smtClean="0"/>
          </a:p>
          <a:p>
            <a:pPr marL="0" indent="0">
              <a:buNone/>
            </a:pPr>
            <a:r>
              <a:rPr lang="en-US" dirty="0" smtClean="0"/>
              <a:t>Preparing a marketing plan can involve a SWOT analysis or a 2x2 situational matrix.</a:t>
            </a:r>
            <a:r>
              <a:rPr lang="en-US" baseline="0" dirty="0" smtClean="0"/>
              <a:t> Rising consumerism has caused a significant shift in the expectations of patients and presents new challenges to the medical practice. They are the direct result of an increase in managed care imposing restrictions on patients’ access to care, the growing cost of care, and the lack of involvement of patients and families in their care, all leading to the rise of the patient-centered medical practice. </a:t>
            </a:r>
          </a:p>
          <a:p>
            <a:pPr marL="0" indent="0">
              <a:buNone/>
            </a:pPr>
            <a:endParaRPr lang="en-US" baseline="0" dirty="0" smtClean="0"/>
          </a:p>
          <a:p>
            <a:pPr marL="0" indent="0">
              <a:buNone/>
            </a:pPr>
            <a:r>
              <a:rPr lang="en-US" baseline="0" dirty="0" smtClean="0"/>
              <a:t>The first step in marketing a medical practice is to create a marketing plan. A marketing plan includes: Analysis of the relevant market and the practice’s objectives, key strategic issues, milestones to the primary objectives, budget and media decisions, and timeline. See Exhibits 5.12 and 5.13 for examples of </a:t>
            </a:r>
            <a:r>
              <a:rPr lang="en-US" baseline="0" smtClean="0"/>
              <a:t>marketing planning. </a:t>
            </a:r>
            <a:endParaRPr lang="en-US" baseline="0" dirty="0" smtClean="0"/>
          </a:p>
        </p:txBody>
      </p:sp>
      <p:sp>
        <p:nvSpPr>
          <p:cNvPr id="4" name="Slide Number Placeholder 3"/>
          <p:cNvSpPr>
            <a:spLocks noGrp="1"/>
          </p:cNvSpPr>
          <p:nvPr>
            <p:ph type="sldNum" sz="quarter" idx="10"/>
          </p:nvPr>
        </p:nvSpPr>
        <p:spPr/>
        <p:txBody>
          <a:bodyPr/>
          <a:lstStyle/>
          <a:p>
            <a:fld id="{E2120F5F-7351-4CD3-9115-93F68D984A7C}" type="slidenum">
              <a:rPr lang="en-US" smtClean="0"/>
              <a:t>10</a:t>
            </a:fld>
            <a:endParaRPr lang="en-US"/>
          </a:p>
        </p:txBody>
      </p:sp>
    </p:spTree>
    <p:extLst>
      <p:ext uri="{BB962C8B-B14F-4D97-AF65-F5344CB8AC3E}">
        <p14:creationId xmlns:p14="http://schemas.microsoft.com/office/powerpoint/2010/main" val="2465101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10/6/2019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10/6/2019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Strategic Planning, Project Management, &amp; Marketing</a:t>
            </a:r>
            <a:endParaRPr lang="en-US" dirty="0"/>
          </a:p>
        </p:txBody>
      </p:sp>
      <p:sp>
        <p:nvSpPr>
          <p:cNvPr id="3" name="Subtitle 2"/>
          <p:cNvSpPr>
            <a:spLocks noGrp="1"/>
          </p:cNvSpPr>
          <p:nvPr>
            <p:ph type="subTitle" idx="1"/>
          </p:nvPr>
        </p:nvSpPr>
        <p:spPr/>
        <p:txBody>
          <a:bodyPr/>
          <a:lstStyle/>
          <a:p>
            <a:r>
              <a:rPr lang="en-US" dirty="0" smtClean="0"/>
              <a:t>HCA 346</a:t>
            </a:r>
          </a:p>
          <a:p>
            <a:r>
              <a:rPr lang="en-US" dirty="0" smtClean="0"/>
              <a:t>Juliana C. Hawkins, MHA, CPC</a:t>
            </a:r>
            <a:endParaRPr lang="en-US" dirty="0"/>
          </a:p>
        </p:txBody>
      </p:sp>
    </p:spTree>
    <p:extLst>
      <p:ext uri="{BB962C8B-B14F-4D97-AF65-F5344CB8AC3E}">
        <p14:creationId xmlns:p14="http://schemas.microsoft.com/office/powerpoint/2010/main" val="1051167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lstStyle/>
          <a:p>
            <a:r>
              <a:rPr lang="en-US" dirty="0" smtClean="0"/>
              <a:t>Strategic Planning</a:t>
            </a:r>
          </a:p>
          <a:p>
            <a:r>
              <a:rPr lang="en-US" dirty="0" smtClean="0"/>
              <a:t>Communications</a:t>
            </a:r>
          </a:p>
          <a:p>
            <a:r>
              <a:rPr lang="en-US" dirty="0" smtClean="0"/>
              <a:t>SWOT Analysis</a:t>
            </a:r>
          </a:p>
          <a:p>
            <a:r>
              <a:rPr lang="en-US" dirty="0" smtClean="0"/>
              <a:t>Economic Analyses</a:t>
            </a:r>
          </a:p>
          <a:p>
            <a:r>
              <a:rPr lang="en-US" dirty="0" smtClean="0"/>
              <a:t>Project Management</a:t>
            </a:r>
          </a:p>
          <a:p>
            <a:r>
              <a:rPr lang="en-US" dirty="0" smtClean="0"/>
              <a:t>Marketing</a:t>
            </a:r>
          </a:p>
        </p:txBody>
      </p:sp>
    </p:spTree>
    <p:extLst>
      <p:ext uri="{BB962C8B-B14F-4D97-AF65-F5344CB8AC3E}">
        <p14:creationId xmlns:p14="http://schemas.microsoft.com/office/powerpoint/2010/main" val="3039277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7273" y="251791"/>
            <a:ext cx="8596668" cy="1320800"/>
          </a:xfrm>
        </p:spPr>
        <p:txBody>
          <a:bodyPr/>
          <a:lstStyle/>
          <a:p>
            <a:r>
              <a:rPr lang="en-US" dirty="0" smtClean="0"/>
              <a:t>Strategic Planning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7803292"/>
              </p:ext>
            </p:extLst>
          </p:nvPr>
        </p:nvGraphicFramePr>
        <p:xfrm>
          <a:off x="-1620079" y="1083366"/>
          <a:ext cx="12274826" cy="54764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0044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576" y="351182"/>
            <a:ext cx="8596668" cy="1320800"/>
          </a:xfrm>
        </p:spPr>
        <p:txBody>
          <a:bodyPr/>
          <a:lstStyle/>
          <a:p>
            <a:r>
              <a:rPr lang="en-US" dirty="0" smtClean="0"/>
              <a:t>Communication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8009123"/>
              </p:ext>
            </p:extLst>
          </p:nvPr>
        </p:nvGraphicFramePr>
        <p:xfrm>
          <a:off x="369576" y="1011582"/>
          <a:ext cx="9251502" cy="5309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8554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SWOT Analysis</a:t>
            </a:r>
            <a:endParaRPr lang="en-US" dirty="0"/>
          </a:p>
        </p:txBody>
      </p:sp>
      <p:pic>
        <p:nvPicPr>
          <p:cNvPr id="4"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6682" y="1345580"/>
            <a:ext cx="5643953" cy="5326481"/>
          </a:xfrm>
          <a:prstGeom prst="rect">
            <a:avLst/>
          </a:prstGeom>
        </p:spPr>
      </p:pic>
    </p:spTree>
    <p:extLst>
      <p:ext uri="{BB962C8B-B14F-4D97-AF65-F5344CB8AC3E}">
        <p14:creationId xmlns:p14="http://schemas.microsoft.com/office/powerpoint/2010/main" val="2024128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Thinking Mapping</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7334" y="1270000"/>
            <a:ext cx="7891670" cy="4796350"/>
          </a:xfrm>
        </p:spPr>
      </p:pic>
    </p:spTree>
    <p:extLst>
      <p:ext uri="{BB962C8B-B14F-4D97-AF65-F5344CB8AC3E}">
        <p14:creationId xmlns:p14="http://schemas.microsoft.com/office/powerpoint/2010/main" val="1375237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Porter’s 5 Forces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28011" y="1550504"/>
            <a:ext cx="6095313" cy="4709403"/>
          </a:xfrm>
        </p:spPr>
      </p:pic>
    </p:spTree>
    <p:extLst>
      <p:ext uri="{BB962C8B-B14F-4D97-AF65-F5344CB8AC3E}">
        <p14:creationId xmlns:p14="http://schemas.microsoft.com/office/powerpoint/2010/main" val="3060435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Analyses</a:t>
            </a:r>
            <a:endParaRPr lang="en-US" dirty="0"/>
          </a:p>
        </p:txBody>
      </p:sp>
      <p:sp>
        <p:nvSpPr>
          <p:cNvPr id="3" name="Content Placeholder 2"/>
          <p:cNvSpPr>
            <a:spLocks noGrp="1"/>
          </p:cNvSpPr>
          <p:nvPr>
            <p:ph idx="1"/>
          </p:nvPr>
        </p:nvSpPr>
        <p:spPr/>
        <p:txBody>
          <a:bodyPr/>
          <a:lstStyle/>
          <a:p>
            <a:r>
              <a:rPr lang="en-US" dirty="0" smtClean="0"/>
              <a:t>Market Assessments</a:t>
            </a:r>
          </a:p>
          <a:p>
            <a:r>
              <a:rPr lang="en-US" dirty="0" smtClean="0"/>
              <a:t>Capital Investing</a:t>
            </a:r>
          </a:p>
          <a:p>
            <a:pPr lvl="1"/>
            <a:r>
              <a:rPr lang="en-US" dirty="0" smtClean="0"/>
              <a:t>Breakeven Analysis</a:t>
            </a:r>
          </a:p>
          <a:p>
            <a:pPr lvl="1"/>
            <a:r>
              <a:rPr lang="en-US" dirty="0" smtClean="0"/>
              <a:t>Payback Analysis</a:t>
            </a:r>
          </a:p>
          <a:p>
            <a:pPr lvl="1"/>
            <a:r>
              <a:rPr lang="en-US" dirty="0" smtClean="0"/>
              <a:t>Internal Rate of Return</a:t>
            </a:r>
            <a:endParaRPr lang="en-US" dirty="0"/>
          </a:p>
        </p:txBody>
      </p:sp>
    </p:spTree>
    <p:extLst>
      <p:ext uri="{BB962C8B-B14F-4D97-AF65-F5344CB8AC3E}">
        <p14:creationId xmlns:p14="http://schemas.microsoft.com/office/powerpoint/2010/main" val="943452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a:t>
            </a:r>
            <a:endParaRPr lang="en-US" dirty="0"/>
          </a:p>
        </p:txBody>
      </p:sp>
      <p:grpSp>
        <p:nvGrpSpPr>
          <p:cNvPr id="27" name="Group 26"/>
          <p:cNvGrpSpPr/>
          <p:nvPr/>
        </p:nvGrpSpPr>
        <p:grpSpPr>
          <a:xfrm>
            <a:off x="815009" y="1503017"/>
            <a:ext cx="9051236" cy="4441685"/>
            <a:chOff x="815009" y="1503017"/>
            <a:chExt cx="9051236" cy="4441685"/>
          </a:xfrm>
        </p:grpSpPr>
        <p:sp>
          <p:nvSpPr>
            <p:cNvPr id="4" name="Rounded Rectangle 3"/>
            <p:cNvSpPr/>
            <p:nvPr/>
          </p:nvSpPr>
          <p:spPr>
            <a:xfrm>
              <a:off x="2912166" y="1503017"/>
              <a:ext cx="2643808" cy="854765"/>
            </a:xfrm>
            <a:prstGeom prst="round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Strategic Planning</a:t>
              </a:r>
              <a:endParaRPr lang="en-US" dirty="0"/>
            </a:p>
          </p:txBody>
        </p:sp>
        <p:cxnSp>
          <p:nvCxnSpPr>
            <p:cNvPr id="6" name="Straight Arrow Connector 5"/>
            <p:cNvCxnSpPr/>
            <p:nvPr/>
          </p:nvCxnSpPr>
          <p:spPr>
            <a:xfrm flipH="1">
              <a:off x="1967948" y="2218634"/>
              <a:ext cx="824949" cy="73549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7" name="Rounded Rectangle 6"/>
            <p:cNvSpPr/>
            <p:nvPr/>
          </p:nvSpPr>
          <p:spPr>
            <a:xfrm>
              <a:off x="815009" y="3133034"/>
              <a:ext cx="2335696" cy="924339"/>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dirty="0" smtClean="0"/>
                <a:t>Communicate Project</a:t>
              </a:r>
              <a:endParaRPr lang="en-US" dirty="0"/>
            </a:p>
          </p:txBody>
        </p:sp>
        <p:cxnSp>
          <p:nvCxnSpPr>
            <p:cNvPr id="9" name="Straight Arrow Connector 8"/>
            <p:cNvCxnSpPr/>
            <p:nvPr/>
          </p:nvCxnSpPr>
          <p:spPr>
            <a:xfrm>
              <a:off x="3260035" y="3595203"/>
              <a:ext cx="785192"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3" name="Rounded Rectangle 12"/>
            <p:cNvSpPr/>
            <p:nvPr/>
          </p:nvSpPr>
          <p:spPr>
            <a:xfrm>
              <a:off x="4316896" y="3133034"/>
              <a:ext cx="2335696" cy="924339"/>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dirty="0" smtClean="0"/>
                <a:t>Plan &amp; Design</a:t>
              </a:r>
              <a:endParaRPr lang="en-US" dirty="0"/>
            </a:p>
          </p:txBody>
        </p:sp>
        <p:cxnSp>
          <p:nvCxnSpPr>
            <p:cNvPr id="14" name="Straight Arrow Connector 13"/>
            <p:cNvCxnSpPr/>
            <p:nvPr/>
          </p:nvCxnSpPr>
          <p:spPr>
            <a:xfrm flipH="1">
              <a:off x="3491947" y="4170016"/>
              <a:ext cx="824949" cy="73549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a:off x="6543263" y="4183269"/>
              <a:ext cx="576468" cy="72224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7" name="Rounded Rectangle 16"/>
            <p:cNvSpPr/>
            <p:nvPr/>
          </p:nvSpPr>
          <p:spPr>
            <a:xfrm>
              <a:off x="1898374" y="5018155"/>
              <a:ext cx="2335696" cy="924339"/>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smtClean="0"/>
                <a:t>Execute Project</a:t>
              </a:r>
              <a:endParaRPr lang="en-US" dirty="0"/>
            </a:p>
          </p:txBody>
        </p:sp>
        <p:sp>
          <p:nvSpPr>
            <p:cNvPr id="18" name="Rounded Rectangle 17"/>
            <p:cNvSpPr/>
            <p:nvPr/>
          </p:nvSpPr>
          <p:spPr>
            <a:xfrm>
              <a:off x="6266621" y="5020363"/>
              <a:ext cx="2335696" cy="924339"/>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dirty="0" smtClean="0"/>
                <a:t>Manage Project</a:t>
              </a:r>
              <a:endParaRPr lang="en-US" dirty="0"/>
            </a:p>
          </p:txBody>
        </p:sp>
        <p:cxnSp>
          <p:nvCxnSpPr>
            <p:cNvPr id="19" name="Straight Arrow Connector 18"/>
            <p:cNvCxnSpPr/>
            <p:nvPr/>
          </p:nvCxnSpPr>
          <p:spPr>
            <a:xfrm flipV="1">
              <a:off x="8279296" y="4177747"/>
              <a:ext cx="419101" cy="727766"/>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2" name="Rounded Rectangle 21"/>
            <p:cNvSpPr/>
            <p:nvPr/>
          </p:nvSpPr>
          <p:spPr>
            <a:xfrm>
              <a:off x="7530549" y="3152360"/>
              <a:ext cx="2335696" cy="924339"/>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dirty="0" smtClean="0"/>
                <a:t>Closeout/Reflection</a:t>
              </a:r>
              <a:endParaRPr lang="en-US" dirty="0"/>
            </a:p>
          </p:txBody>
        </p:sp>
        <p:cxnSp>
          <p:nvCxnSpPr>
            <p:cNvPr id="24" name="Straight Arrow Connector 23"/>
            <p:cNvCxnSpPr/>
            <p:nvPr/>
          </p:nvCxnSpPr>
          <p:spPr>
            <a:xfrm>
              <a:off x="4396409" y="5493577"/>
              <a:ext cx="1606826"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352518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Marketing</a:t>
            </a:r>
            <a:endParaRPr lang="en-US" dirty="0"/>
          </a:p>
        </p:txBody>
      </p:sp>
      <p:sp>
        <p:nvSpPr>
          <p:cNvPr id="3" name="Content Placeholder 2"/>
          <p:cNvSpPr>
            <a:spLocks noGrp="1"/>
          </p:cNvSpPr>
          <p:nvPr>
            <p:ph idx="1"/>
          </p:nvPr>
        </p:nvSpPr>
        <p:spPr/>
        <p:txBody>
          <a:bodyPr/>
          <a:lstStyle/>
          <a:p>
            <a:r>
              <a:rPr lang="en-US" dirty="0" smtClean="0"/>
              <a:t>Product</a:t>
            </a:r>
          </a:p>
          <a:p>
            <a:r>
              <a:rPr lang="en-US" dirty="0" smtClean="0"/>
              <a:t>Place</a:t>
            </a:r>
          </a:p>
          <a:p>
            <a:r>
              <a:rPr lang="en-US" dirty="0" smtClean="0"/>
              <a:t>Promotion</a:t>
            </a:r>
          </a:p>
          <a:p>
            <a:r>
              <a:rPr lang="en-US" dirty="0" smtClean="0"/>
              <a:t>Price</a:t>
            </a:r>
            <a:endParaRPr lang="en-US" dirty="0"/>
          </a:p>
        </p:txBody>
      </p:sp>
    </p:spTree>
    <p:extLst>
      <p:ext uri="{BB962C8B-B14F-4D97-AF65-F5344CB8AC3E}">
        <p14:creationId xmlns:p14="http://schemas.microsoft.com/office/powerpoint/2010/main" val="24757864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246</TotalTime>
  <Words>1777</Words>
  <Application>Microsoft Office PowerPoint</Application>
  <PresentationFormat>Widescreen</PresentationFormat>
  <Paragraphs>144</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Strategic Planning, Project Management, &amp; Marketing</vt:lpstr>
      <vt:lpstr>Lecture Overview</vt:lpstr>
      <vt:lpstr>Strategic Planning</vt:lpstr>
      <vt:lpstr>Communication</vt:lpstr>
      <vt:lpstr>SWOT Analysis</vt:lpstr>
      <vt:lpstr>Strategic Thinking Mapping</vt:lpstr>
      <vt:lpstr>Porter’s 5 Forces</vt:lpstr>
      <vt:lpstr>Economic Analyses</vt:lpstr>
      <vt:lpstr>Project Management</vt:lpstr>
      <vt:lpstr>Marketing</vt:lpstr>
    </vt:vector>
  </TitlesOfParts>
  <Company>LHC Group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Planning, Project Management, &amp; Marketing</dc:title>
  <dc:creator>Juliana C Hawkins</dc:creator>
  <cp:lastModifiedBy>Juliana C Hawkins</cp:lastModifiedBy>
  <cp:revision>18</cp:revision>
  <dcterms:created xsi:type="dcterms:W3CDTF">2019-10-02T01:58:28Z</dcterms:created>
  <dcterms:modified xsi:type="dcterms:W3CDTF">2019-10-06T20:10:03Z</dcterms:modified>
</cp:coreProperties>
</file>